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686" r:id="rId2"/>
    <p:sldId id="722" r:id="rId3"/>
    <p:sldId id="723" r:id="rId4"/>
    <p:sldId id="724" r:id="rId5"/>
    <p:sldId id="725" r:id="rId6"/>
    <p:sldId id="726" r:id="rId7"/>
    <p:sldId id="728" r:id="rId8"/>
    <p:sldId id="727" r:id="rId9"/>
    <p:sldId id="729" r:id="rId10"/>
    <p:sldId id="733" r:id="rId11"/>
    <p:sldId id="734" r:id="rId12"/>
    <p:sldId id="735" r:id="rId13"/>
  </p:sldIdLst>
  <p:sldSz cx="9144000" cy="5143500" type="screen16x9"/>
  <p:notesSz cx="6808788" cy="9940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  <a:srgbClr val="9BBB59"/>
    <a:srgbClr val="92D050"/>
    <a:srgbClr val="669900"/>
    <a:srgbClr val="C7C7C7"/>
    <a:srgbClr val="FFFFFF"/>
    <a:srgbClr val="8FA647"/>
    <a:srgbClr val="E2F139"/>
    <a:srgbClr val="E4E4E4"/>
    <a:srgbClr val="4444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1618" autoAdjust="0"/>
  </p:normalViewPr>
  <p:slideViewPr>
    <p:cSldViewPr>
      <p:cViewPr varScale="1">
        <p:scale>
          <a:sx n="55" d="100"/>
          <a:sy n="55" d="100"/>
        </p:scale>
        <p:origin x="562" y="43"/>
      </p:cViewPr>
      <p:guideLst>
        <p:guide pos="288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9A28DD-6955-46D1-AAF8-21A4867E2E9D}" type="doc">
      <dgm:prSet loTypeId="urn:microsoft.com/office/officeart/2005/8/layout/hList1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s-ES"/>
        </a:p>
      </dgm:t>
    </dgm:pt>
    <dgm:pt modelId="{EF04F76D-6CB9-47FE-AE20-9838E43227B8}">
      <dgm:prSet phldrT="[Texto]" custT="1"/>
      <dgm:spPr/>
      <dgm:t>
        <a:bodyPr/>
        <a:lstStyle/>
        <a:p>
          <a:r>
            <a:rPr lang="es-ES" sz="1400" dirty="0"/>
            <a:t>¿Qué debemos hacer?</a:t>
          </a:r>
        </a:p>
      </dgm:t>
    </dgm:pt>
    <dgm:pt modelId="{D1C09E92-2E1D-401B-B83D-84F1B2CA98FB}" type="parTrans" cxnId="{536D2C93-50B7-4D91-BE39-D9878D9F3D23}">
      <dgm:prSet/>
      <dgm:spPr/>
      <dgm:t>
        <a:bodyPr/>
        <a:lstStyle/>
        <a:p>
          <a:endParaRPr lang="es-ES"/>
        </a:p>
      </dgm:t>
    </dgm:pt>
    <dgm:pt modelId="{6D341942-9B37-4A2E-BF8E-8626E1A052EA}" type="sibTrans" cxnId="{536D2C93-50B7-4D91-BE39-D9878D9F3D23}">
      <dgm:prSet/>
      <dgm:spPr/>
      <dgm:t>
        <a:bodyPr/>
        <a:lstStyle/>
        <a:p>
          <a:endParaRPr lang="es-ES"/>
        </a:p>
      </dgm:t>
    </dgm:pt>
    <dgm:pt modelId="{C64A5AB8-A34E-4B92-AB7E-73130A43CDAF}">
      <dgm:prSet phldrT="[Texto]" custT="1"/>
      <dgm:spPr/>
      <dgm:t>
        <a:bodyPr/>
        <a:lstStyle/>
        <a:p>
          <a:pPr marL="269875" lvl="1" indent="-269875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"/>
          </a:pPr>
          <a:r>
            <a:rPr lang="es-ES" altLang="es-E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Racionalizar la compra de materias primas y auxiliares desde el punto de vista ambiental. </a:t>
          </a:r>
          <a:endParaRPr lang="es-ES" sz="1200" kern="1200" dirty="0"/>
        </a:p>
      </dgm:t>
    </dgm:pt>
    <dgm:pt modelId="{3549B483-DF9A-4022-A4CC-E33AD05B17AD}" type="parTrans" cxnId="{110051B1-3879-41C0-A22E-FD23483530F0}">
      <dgm:prSet/>
      <dgm:spPr/>
      <dgm:t>
        <a:bodyPr/>
        <a:lstStyle/>
        <a:p>
          <a:endParaRPr lang="es-ES"/>
        </a:p>
      </dgm:t>
    </dgm:pt>
    <dgm:pt modelId="{C31C7A0A-97C2-4297-8F0C-86ADFD69A03E}" type="sibTrans" cxnId="{110051B1-3879-41C0-A22E-FD23483530F0}">
      <dgm:prSet/>
      <dgm:spPr/>
      <dgm:t>
        <a:bodyPr/>
        <a:lstStyle/>
        <a:p>
          <a:endParaRPr lang="es-ES"/>
        </a:p>
      </dgm:t>
    </dgm:pt>
    <dgm:pt modelId="{CDB12F02-3722-4B67-B8BB-5D07D89FC129}">
      <dgm:prSet phldrT="[Texto]" custT="1"/>
      <dgm:spPr/>
      <dgm:t>
        <a:bodyPr/>
        <a:lstStyle/>
        <a:p>
          <a:pPr marL="269875" lvl="1" indent="-269875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"/>
          </a:pPr>
          <a:r>
            <a:rPr lang="es-ES" altLang="es-E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Minimizar la producción de residuos y facilitar su reciclaje.</a:t>
          </a:r>
          <a:endParaRPr lang="es-ES" sz="1200" kern="1200" dirty="0"/>
        </a:p>
      </dgm:t>
    </dgm:pt>
    <dgm:pt modelId="{F9265CCF-ACBB-4BC2-87CA-A410716C3BEC}" type="parTrans" cxnId="{7468E7C4-BCC0-4DFF-9FBC-72954A7FFDC1}">
      <dgm:prSet/>
      <dgm:spPr/>
      <dgm:t>
        <a:bodyPr/>
        <a:lstStyle/>
        <a:p>
          <a:endParaRPr lang="es-ES"/>
        </a:p>
      </dgm:t>
    </dgm:pt>
    <dgm:pt modelId="{78792822-0A94-4CFB-9D24-7205971C3F1E}" type="sibTrans" cxnId="{7468E7C4-BCC0-4DFF-9FBC-72954A7FFDC1}">
      <dgm:prSet/>
      <dgm:spPr/>
      <dgm:t>
        <a:bodyPr/>
        <a:lstStyle/>
        <a:p>
          <a:endParaRPr lang="es-ES"/>
        </a:p>
      </dgm:t>
    </dgm:pt>
    <dgm:pt modelId="{573DABA6-219A-4564-BBA3-1AF7BFCCADDD}">
      <dgm:prSet phldrT="[Texto]" custT="1"/>
      <dgm:spPr/>
      <dgm:t>
        <a:bodyPr/>
        <a:lstStyle/>
        <a:p>
          <a:pPr marL="269875" lvl="1" indent="-269875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"/>
          </a:pPr>
          <a:r>
            <a:rPr lang="es-ES" altLang="es-E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Minimizar la contaminación atmosférica, acústica y por vertidos. </a:t>
          </a:r>
          <a:endParaRPr lang="es-ES" sz="1200" kern="1200" dirty="0"/>
        </a:p>
      </dgm:t>
    </dgm:pt>
    <dgm:pt modelId="{84473683-0187-4D60-B1F9-1BFA28956669}" type="parTrans" cxnId="{1E1D80EE-AA7B-47C4-A350-CED8328D5F8C}">
      <dgm:prSet/>
      <dgm:spPr/>
      <dgm:t>
        <a:bodyPr/>
        <a:lstStyle/>
        <a:p>
          <a:endParaRPr lang="es-ES"/>
        </a:p>
      </dgm:t>
    </dgm:pt>
    <dgm:pt modelId="{42CE031E-2ECA-4F48-9F13-0A2AE13975F7}" type="sibTrans" cxnId="{1E1D80EE-AA7B-47C4-A350-CED8328D5F8C}">
      <dgm:prSet/>
      <dgm:spPr/>
      <dgm:t>
        <a:bodyPr/>
        <a:lstStyle/>
        <a:p>
          <a:endParaRPr lang="es-ES"/>
        </a:p>
      </dgm:t>
    </dgm:pt>
    <dgm:pt modelId="{8948C34D-C52F-4521-B7B2-859B12E0A565}">
      <dgm:prSet phldrT="[Texto]" custT="1"/>
      <dgm:spPr/>
      <dgm:t>
        <a:bodyPr/>
        <a:lstStyle/>
        <a:p>
          <a:pPr marL="269875" lvl="1" indent="-269875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"/>
          </a:pPr>
          <a:r>
            <a:rPr lang="es-ES" altLang="es-E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Evitar la contaminación accidental</a:t>
          </a:r>
          <a:endParaRPr lang="es-ES" sz="1200" kern="1200" dirty="0"/>
        </a:p>
      </dgm:t>
    </dgm:pt>
    <dgm:pt modelId="{182A8FE2-4F7F-4B14-816A-90BF726EF39E}" type="parTrans" cxnId="{8A35E3B7-3BFF-433A-B374-0C16D87C8A69}">
      <dgm:prSet/>
      <dgm:spPr/>
      <dgm:t>
        <a:bodyPr/>
        <a:lstStyle/>
        <a:p>
          <a:endParaRPr lang="es-ES"/>
        </a:p>
      </dgm:t>
    </dgm:pt>
    <dgm:pt modelId="{03C0EED2-1DB2-458F-86F5-FD90A8F167F6}" type="sibTrans" cxnId="{8A35E3B7-3BFF-433A-B374-0C16D87C8A69}">
      <dgm:prSet/>
      <dgm:spPr/>
      <dgm:t>
        <a:bodyPr/>
        <a:lstStyle/>
        <a:p>
          <a:endParaRPr lang="es-ES"/>
        </a:p>
      </dgm:t>
    </dgm:pt>
    <dgm:pt modelId="{FC41D8A9-05C8-45ED-9BF8-796A33ED2F1B}">
      <dgm:prSet phldrT="[Texto]" custT="1"/>
      <dgm:spPr/>
      <dgm:t>
        <a:bodyPr/>
        <a:lstStyle/>
        <a:p>
          <a:pPr marL="269875" lvl="1" indent="-269875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"/>
          </a:pPr>
          <a:r>
            <a:rPr lang="es-ES" altLang="es-E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Mejorar la imagen social de la empresa ante la opinión pública y ante clientes, trabajadores y proveedores</a:t>
          </a:r>
          <a:endParaRPr lang="es-ES" sz="1200" kern="1200" dirty="0"/>
        </a:p>
      </dgm:t>
    </dgm:pt>
    <dgm:pt modelId="{D51C6206-DE80-4346-85EC-F0F117AAA5E7}" type="parTrans" cxnId="{4EB80093-6993-4CAF-8CA2-6E1AA3FFCF0B}">
      <dgm:prSet/>
      <dgm:spPr/>
      <dgm:t>
        <a:bodyPr/>
        <a:lstStyle/>
        <a:p>
          <a:endParaRPr lang="es-ES"/>
        </a:p>
      </dgm:t>
    </dgm:pt>
    <dgm:pt modelId="{0904B85C-0A2F-4BAE-88D7-D98FE645C5C9}" type="sibTrans" cxnId="{4EB80093-6993-4CAF-8CA2-6E1AA3FFCF0B}">
      <dgm:prSet/>
      <dgm:spPr/>
      <dgm:t>
        <a:bodyPr/>
        <a:lstStyle/>
        <a:p>
          <a:endParaRPr lang="es-ES"/>
        </a:p>
      </dgm:t>
    </dgm:pt>
    <dgm:pt modelId="{5249E745-6333-42C3-A8E9-50CB25477070}">
      <dgm:prSet phldrT="[Texto]" custT="1"/>
      <dgm:spPr/>
      <dgm:t>
        <a:bodyPr/>
        <a:lstStyle/>
        <a:p>
          <a:pPr marL="269875" lvl="1" indent="-269875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"/>
          </a:pPr>
          <a:r>
            <a:rPr lang="es-ES" sz="1200" kern="1200" dirty="0"/>
            <a:t>Sensibilizar e implicar con la </a:t>
          </a:r>
          <a:r>
            <a:rPr lang="es-ES" sz="1200" kern="1200" dirty="0" err="1"/>
            <a:t>sostebilidad</a:t>
          </a:r>
          <a:r>
            <a:rPr lang="es-ES" sz="1200" kern="1200" dirty="0"/>
            <a:t> y el compromiso ambiental </a:t>
          </a:r>
        </a:p>
      </dgm:t>
    </dgm:pt>
    <dgm:pt modelId="{322F3D63-DB7C-410D-9721-73EDD4F86F03}" type="parTrans" cxnId="{34650548-ABA3-4710-92C4-CC65307283C4}">
      <dgm:prSet/>
      <dgm:spPr/>
      <dgm:t>
        <a:bodyPr/>
        <a:lstStyle/>
        <a:p>
          <a:endParaRPr lang="es-ES"/>
        </a:p>
      </dgm:t>
    </dgm:pt>
    <dgm:pt modelId="{39B11277-B1B5-4E35-96B2-EFC1E7DF91E8}" type="sibTrans" cxnId="{34650548-ABA3-4710-92C4-CC65307283C4}">
      <dgm:prSet/>
      <dgm:spPr/>
      <dgm:t>
        <a:bodyPr/>
        <a:lstStyle/>
        <a:p>
          <a:endParaRPr lang="es-ES"/>
        </a:p>
      </dgm:t>
    </dgm:pt>
    <dgm:pt modelId="{956474D3-0AE9-4D43-82F3-882C65B19CD9}" type="pres">
      <dgm:prSet presAssocID="{529A28DD-6955-46D1-AAF8-21A4867E2E9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9DFD8C2-7BE4-4D4C-8E19-DC3F7BC3D28A}" type="pres">
      <dgm:prSet presAssocID="{EF04F76D-6CB9-47FE-AE20-9838E43227B8}" presName="composite" presStyleCnt="0"/>
      <dgm:spPr/>
    </dgm:pt>
    <dgm:pt modelId="{91E5B9B2-FBDC-471D-A848-8D1AD6007A43}" type="pres">
      <dgm:prSet presAssocID="{EF04F76D-6CB9-47FE-AE20-9838E43227B8}" presName="parTx" presStyleLbl="alignNode1" presStyleIdx="0" presStyleCnt="1" custScaleY="100000" custLinFactNeighborX="-103" custLinFactNeighborY="227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5436E85-538E-4FAA-A0B3-9252E73C8CD6}" type="pres">
      <dgm:prSet presAssocID="{EF04F76D-6CB9-47FE-AE20-9838E43227B8}" presName="desTx" presStyleLbl="alignAccFollowNode1" presStyleIdx="0" presStyleCnt="1" custScaleY="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A35E3B7-3BFF-433A-B374-0C16D87C8A69}" srcId="{EF04F76D-6CB9-47FE-AE20-9838E43227B8}" destId="{8948C34D-C52F-4521-B7B2-859B12E0A565}" srcOrd="3" destOrd="0" parTransId="{182A8FE2-4F7F-4B14-816A-90BF726EF39E}" sibTransId="{03C0EED2-1DB2-458F-86F5-FD90A8F167F6}"/>
    <dgm:cxn modelId="{939478C4-DB3C-4D2A-A5C7-25950426165C}" type="presOf" srcId="{529A28DD-6955-46D1-AAF8-21A4867E2E9D}" destId="{956474D3-0AE9-4D43-82F3-882C65B19CD9}" srcOrd="0" destOrd="0" presId="urn:microsoft.com/office/officeart/2005/8/layout/hList1"/>
    <dgm:cxn modelId="{46EB335B-47F5-4CFF-A2C6-8A08B0207CF6}" type="presOf" srcId="{EF04F76D-6CB9-47FE-AE20-9838E43227B8}" destId="{91E5B9B2-FBDC-471D-A848-8D1AD6007A43}" srcOrd="0" destOrd="0" presId="urn:microsoft.com/office/officeart/2005/8/layout/hList1"/>
    <dgm:cxn modelId="{3530E198-5F02-4EBF-9145-84786FC73B09}" type="presOf" srcId="{C64A5AB8-A34E-4B92-AB7E-73130A43CDAF}" destId="{C5436E85-538E-4FAA-A0B3-9252E73C8CD6}" srcOrd="0" destOrd="0" presId="urn:microsoft.com/office/officeart/2005/8/layout/hList1"/>
    <dgm:cxn modelId="{D4BF0DC6-5719-41F8-B08D-3F0D2522F44B}" type="presOf" srcId="{CDB12F02-3722-4B67-B8BB-5D07D89FC129}" destId="{C5436E85-538E-4FAA-A0B3-9252E73C8CD6}" srcOrd="0" destOrd="1" presId="urn:microsoft.com/office/officeart/2005/8/layout/hList1"/>
    <dgm:cxn modelId="{4EB80093-6993-4CAF-8CA2-6E1AA3FFCF0B}" srcId="{EF04F76D-6CB9-47FE-AE20-9838E43227B8}" destId="{FC41D8A9-05C8-45ED-9BF8-796A33ED2F1B}" srcOrd="4" destOrd="0" parTransId="{D51C6206-DE80-4346-85EC-F0F117AAA5E7}" sibTransId="{0904B85C-0A2F-4BAE-88D7-D98FE645C5C9}"/>
    <dgm:cxn modelId="{34650548-ABA3-4710-92C4-CC65307283C4}" srcId="{EF04F76D-6CB9-47FE-AE20-9838E43227B8}" destId="{5249E745-6333-42C3-A8E9-50CB25477070}" srcOrd="5" destOrd="0" parTransId="{322F3D63-DB7C-410D-9721-73EDD4F86F03}" sibTransId="{39B11277-B1B5-4E35-96B2-EFC1E7DF91E8}"/>
    <dgm:cxn modelId="{7468E7C4-BCC0-4DFF-9FBC-72954A7FFDC1}" srcId="{EF04F76D-6CB9-47FE-AE20-9838E43227B8}" destId="{CDB12F02-3722-4B67-B8BB-5D07D89FC129}" srcOrd="1" destOrd="0" parTransId="{F9265CCF-ACBB-4BC2-87CA-A410716C3BEC}" sibTransId="{78792822-0A94-4CFB-9D24-7205971C3F1E}"/>
    <dgm:cxn modelId="{2A616C6B-AB63-4775-8B65-9B857A36D8DD}" type="presOf" srcId="{5249E745-6333-42C3-A8E9-50CB25477070}" destId="{C5436E85-538E-4FAA-A0B3-9252E73C8CD6}" srcOrd="0" destOrd="5" presId="urn:microsoft.com/office/officeart/2005/8/layout/hList1"/>
    <dgm:cxn modelId="{536D2C93-50B7-4D91-BE39-D9878D9F3D23}" srcId="{529A28DD-6955-46D1-AAF8-21A4867E2E9D}" destId="{EF04F76D-6CB9-47FE-AE20-9838E43227B8}" srcOrd="0" destOrd="0" parTransId="{D1C09E92-2E1D-401B-B83D-84F1B2CA98FB}" sibTransId="{6D341942-9B37-4A2E-BF8E-8626E1A052EA}"/>
    <dgm:cxn modelId="{57FC3CC5-D1A1-4049-8AD3-CBC04F92B768}" type="presOf" srcId="{FC41D8A9-05C8-45ED-9BF8-796A33ED2F1B}" destId="{C5436E85-538E-4FAA-A0B3-9252E73C8CD6}" srcOrd="0" destOrd="4" presId="urn:microsoft.com/office/officeart/2005/8/layout/hList1"/>
    <dgm:cxn modelId="{76436004-95A5-4264-88D3-6AEE7FE9F5C6}" type="presOf" srcId="{8948C34D-C52F-4521-B7B2-859B12E0A565}" destId="{C5436E85-538E-4FAA-A0B3-9252E73C8CD6}" srcOrd="0" destOrd="3" presId="urn:microsoft.com/office/officeart/2005/8/layout/hList1"/>
    <dgm:cxn modelId="{1E1D80EE-AA7B-47C4-A350-CED8328D5F8C}" srcId="{EF04F76D-6CB9-47FE-AE20-9838E43227B8}" destId="{573DABA6-219A-4564-BBA3-1AF7BFCCADDD}" srcOrd="2" destOrd="0" parTransId="{84473683-0187-4D60-B1F9-1BFA28956669}" sibTransId="{42CE031E-2ECA-4F48-9F13-0A2AE13975F7}"/>
    <dgm:cxn modelId="{110051B1-3879-41C0-A22E-FD23483530F0}" srcId="{EF04F76D-6CB9-47FE-AE20-9838E43227B8}" destId="{C64A5AB8-A34E-4B92-AB7E-73130A43CDAF}" srcOrd="0" destOrd="0" parTransId="{3549B483-DF9A-4022-A4CC-E33AD05B17AD}" sibTransId="{C31C7A0A-97C2-4297-8F0C-86ADFD69A03E}"/>
    <dgm:cxn modelId="{23EEF75D-9470-41B3-BE8C-80920E6E3A16}" type="presOf" srcId="{573DABA6-219A-4564-BBA3-1AF7BFCCADDD}" destId="{C5436E85-538E-4FAA-A0B3-9252E73C8CD6}" srcOrd="0" destOrd="2" presId="urn:microsoft.com/office/officeart/2005/8/layout/hList1"/>
    <dgm:cxn modelId="{4B1FAD6C-82C9-4F26-9CFD-F31E6ED8303A}" type="presParOf" srcId="{956474D3-0AE9-4D43-82F3-882C65B19CD9}" destId="{69DFD8C2-7BE4-4D4C-8E19-DC3F7BC3D28A}" srcOrd="0" destOrd="0" presId="urn:microsoft.com/office/officeart/2005/8/layout/hList1"/>
    <dgm:cxn modelId="{47CEE744-9272-4658-A40F-CCEC9F22533D}" type="presParOf" srcId="{69DFD8C2-7BE4-4D4C-8E19-DC3F7BC3D28A}" destId="{91E5B9B2-FBDC-471D-A848-8D1AD6007A43}" srcOrd="0" destOrd="0" presId="urn:microsoft.com/office/officeart/2005/8/layout/hList1"/>
    <dgm:cxn modelId="{FD818DC7-8146-48CF-BE4D-F2FE665BF9FB}" type="presParOf" srcId="{69DFD8C2-7BE4-4D4C-8E19-DC3F7BC3D28A}" destId="{C5436E85-538E-4FAA-A0B3-9252E73C8CD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5705" tIns="47853" rIns="95705" bIns="4785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8" y="0"/>
            <a:ext cx="2950475" cy="497046"/>
          </a:xfrm>
          <a:prstGeom prst="rect">
            <a:avLst/>
          </a:prstGeom>
        </p:spPr>
        <p:txBody>
          <a:bodyPr vert="horz" lIns="95705" tIns="47853" rIns="95705" bIns="4785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635CE17B-BEEE-409B-A65D-07CF5CE6C0AF}" type="datetimeFigureOut">
              <a:rPr lang="en-US"/>
              <a:pPr>
                <a:defRPr/>
              </a:pPr>
              <a:t>10/17/2022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7812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05" tIns="47853" rIns="95705" bIns="47853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39"/>
            <a:ext cx="5447030" cy="4473417"/>
          </a:xfrm>
          <a:prstGeom prst="rect">
            <a:avLst/>
          </a:prstGeom>
        </p:spPr>
        <p:txBody>
          <a:bodyPr vert="horz" lIns="95705" tIns="47853" rIns="95705" bIns="47853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5705" tIns="47853" rIns="95705" bIns="4785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8" y="9442154"/>
            <a:ext cx="2950475" cy="497046"/>
          </a:xfrm>
          <a:prstGeom prst="rect">
            <a:avLst/>
          </a:prstGeom>
        </p:spPr>
        <p:txBody>
          <a:bodyPr vert="horz" lIns="95705" tIns="47853" rIns="95705" bIns="4785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B3A5B120-7B3E-49BC-95FA-FE4F7CACD74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5948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46425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71468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770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3606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4719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69460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30919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87034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48010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42596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9370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6944C-6874-4F79-821B-1F3E2AE9E3AD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575D7-0B58-4F61-93A0-FB0D5303597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grpSp>
        <p:nvGrpSpPr>
          <p:cNvPr id="18" name="Group 5"/>
          <p:cNvGrpSpPr/>
          <p:nvPr userDrawn="1"/>
        </p:nvGrpSpPr>
        <p:grpSpPr>
          <a:xfrm>
            <a:off x="8375845" y="4867250"/>
            <a:ext cx="510980" cy="189320"/>
            <a:chOff x="2514600" y="4176713"/>
            <a:chExt cx="1323975" cy="490538"/>
          </a:xfrm>
          <a:solidFill>
            <a:schemeClr val="bg1"/>
          </a:solidFill>
        </p:grpSpPr>
        <p:sp>
          <p:nvSpPr>
            <p:cNvPr id="19" name="Freeform 16"/>
            <p:cNvSpPr>
              <a:spLocks noEditPoints="1"/>
            </p:cNvSpPr>
            <p:nvPr/>
          </p:nvSpPr>
          <p:spPr bwMode="auto">
            <a:xfrm>
              <a:off x="2930525" y="4176713"/>
              <a:ext cx="490538" cy="490538"/>
            </a:xfrm>
            <a:custGeom>
              <a:avLst/>
              <a:gdLst>
                <a:gd name="T0" fmla="*/ 561 w 1235"/>
                <a:gd name="T1" fmla="*/ 99 h 1236"/>
                <a:gd name="T2" fmla="*/ 453 w 1235"/>
                <a:gd name="T3" fmla="*/ 122 h 1236"/>
                <a:gd name="T4" fmla="*/ 354 w 1235"/>
                <a:gd name="T5" fmla="*/ 167 h 1236"/>
                <a:gd name="T6" fmla="*/ 268 w 1235"/>
                <a:gd name="T7" fmla="*/ 230 h 1236"/>
                <a:gd name="T8" fmla="*/ 196 w 1235"/>
                <a:gd name="T9" fmla="*/ 310 h 1236"/>
                <a:gd name="T10" fmla="*/ 142 w 1235"/>
                <a:gd name="T11" fmla="*/ 403 h 1236"/>
                <a:gd name="T12" fmla="*/ 108 w 1235"/>
                <a:gd name="T13" fmla="*/ 507 h 1236"/>
                <a:gd name="T14" fmla="*/ 95 w 1235"/>
                <a:gd name="T15" fmla="*/ 618 h 1236"/>
                <a:gd name="T16" fmla="*/ 108 w 1235"/>
                <a:gd name="T17" fmla="*/ 730 h 1236"/>
                <a:gd name="T18" fmla="*/ 142 w 1235"/>
                <a:gd name="T19" fmla="*/ 834 h 1236"/>
                <a:gd name="T20" fmla="*/ 196 w 1235"/>
                <a:gd name="T21" fmla="*/ 926 h 1236"/>
                <a:gd name="T22" fmla="*/ 268 w 1235"/>
                <a:gd name="T23" fmla="*/ 1005 h 1236"/>
                <a:gd name="T24" fmla="*/ 354 w 1235"/>
                <a:gd name="T25" fmla="*/ 1069 h 1236"/>
                <a:gd name="T26" fmla="*/ 453 w 1235"/>
                <a:gd name="T27" fmla="*/ 1113 h 1236"/>
                <a:gd name="T28" fmla="*/ 561 w 1235"/>
                <a:gd name="T29" fmla="*/ 1137 h 1236"/>
                <a:gd name="T30" fmla="*/ 674 w 1235"/>
                <a:gd name="T31" fmla="*/ 1137 h 1236"/>
                <a:gd name="T32" fmla="*/ 782 w 1235"/>
                <a:gd name="T33" fmla="*/ 1113 h 1236"/>
                <a:gd name="T34" fmla="*/ 880 w 1235"/>
                <a:gd name="T35" fmla="*/ 1069 h 1236"/>
                <a:gd name="T36" fmla="*/ 967 w 1235"/>
                <a:gd name="T37" fmla="*/ 1005 h 1236"/>
                <a:gd name="T38" fmla="*/ 1038 w 1235"/>
                <a:gd name="T39" fmla="*/ 926 h 1236"/>
                <a:gd name="T40" fmla="*/ 1092 w 1235"/>
                <a:gd name="T41" fmla="*/ 834 h 1236"/>
                <a:gd name="T42" fmla="*/ 1127 w 1235"/>
                <a:gd name="T43" fmla="*/ 730 h 1236"/>
                <a:gd name="T44" fmla="*/ 1139 w 1235"/>
                <a:gd name="T45" fmla="*/ 618 h 1236"/>
                <a:gd name="T46" fmla="*/ 1127 w 1235"/>
                <a:gd name="T47" fmla="*/ 507 h 1236"/>
                <a:gd name="T48" fmla="*/ 1092 w 1235"/>
                <a:gd name="T49" fmla="*/ 403 h 1236"/>
                <a:gd name="T50" fmla="*/ 1038 w 1235"/>
                <a:gd name="T51" fmla="*/ 310 h 1236"/>
                <a:gd name="T52" fmla="*/ 967 w 1235"/>
                <a:gd name="T53" fmla="*/ 230 h 1236"/>
                <a:gd name="T54" fmla="*/ 880 w 1235"/>
                <a:gd name="T55" fmla="*/ 167 h 1236"/>
                <a:gd name="T56" fmla="*/ 782 w 1235"/>
                <a:gd name="T57" fmla="*/ 122 h 1236"/>
                <a:gd name="T58" fmla="*/ 674 w 1235"/>
                <a:gd name="T59" fmla="*/ 99 h 1236"/>
                <a:gd name="T60" fmla="*/ 617 w 1235"/>
                <a:gd name="T61" fmla="*/ 0 h 1236"/>
                <a:gd name="T62" fmla="*/ 742 w 1235"/>
                <a:gd name="T63" fmla="*/ 12 h 1236"/>
                <a:gd name="T64" fmla="*/ 857 w 1235"/>
                <a:gd name="T65" fmla="*/ 48 h 1236"/>
                <a:gd name="T66" fmla="*/ 962 w 1235"/>
                <a:gd name="T67" fmla="*/ 105 h 1236"/>
                <a:gd name="T68" fmla="*/ 1054 w 1235"/>
                <a:gd name="T69" fmla="*/ 182 h 1236"/>
                <a:gd name="T70" fmla="*/ 1129 w 1235"/>
                <a:gd name="T71" fmla="*/ 272 h 1236"/>
                <a:gd name="T72" fmla="*/ 1186 w 1235"/>
                <a:gd name="T73" fmla="*/ 377 h 1236"/>
                <a:gd name="T74" fmla="*/ 1223 w 1235"/>
                <a:gd name="T75" fmla="*/ 493 h 1236"/>
                <a:gd name="T76" fmla="*/ 1235 w 1235"/>
                <a:gd name="T77" fmla="*/ 618 h 1236"/>
                <a:gd name="T78" fmla="*/ 1223 w 1235"/>
                <a:gd name="T79" fmla="*/ 742 h 1236"/>
                <a:gd name="T80" fmla="*/ 1186 w 1235"/>
                <a:gd name="T81" fmla="*/ 858 h 1236"/>
                <a:gd name="T82" fmla="*/ 1129 w 1235"/>
                <a:gd name="T83" fmla="*/ 963 h 1236"/>
                <a:gd name="T84" fmla="*/ 1054 w 1235"/>
                <a:gd name="T85" fmla="*/ 1055 h 1236"/>
                <a:gd name="T86" fmla="*/ 962 w 1235"/>
                <a:gd name="T87" fmla="*/ 1130 h 1236"/>
                <a:gd name="T88" fmla="*/ 857 w 1235"/>
                <a:gd name="T89" fmla="*/ 1187 h 1236"/>
                <a:gd name="T90" fmla="*/ 742 w 1235"/>
                <a:gd name="T91" fmla="*/ 1224 h 1236"/>
                <a:gd name="T92" fmla="*/ 617 w 1235"/>
                <a:gd name="T93" fmla="*/ 1236 h 1236"/>
                <a:gd name="T94" fmla="*/ 493 w 1235"/>
                <a:gd name="T95" fmla="*/ 1224 h 1236"/>
                <a:gd name="T96" fmla="*/ 377 w 1235"/>
                <a:gd name="T97" fmla="*/ 1187 h 1236"/>
                <a:gd name="T98" fmla="*/ 273 w 1235"/>
                <a:gd name="T99" fmla="*/ 1130 h 1236"/>
                <a:gd name="T100" fmla="*/ 181 w 1235"/>
                <a:gd name="T101" fmla="*/ 1055 h 1236"/>
                <a:gd name="T102" fmla="*/ 106 w 1235"/>
                <a:gd name="T103" fmla="*/ 963 h 1236"/>
                <a:gd name="T104" fmla="*/ 49 w 1235"/>
                <a:gd name="T105" fmla="*/ 858 h 1236"/>
                <a:gd name="T106" fmla="*/ 12 w 1235"/>
                <a:gd name="T107" fmla="*/ 742 h 1236"/>
                <a:gd name="T108" fmla="*/ 0 w 1235"/>
                <a:gd name="T109" fmla="*/ 618 h 1236"/>
                <a:gd name="T110" fmla="*/ 12 w 1235"/>
                <a:gd name="T111" fmla="*/ 493 h 1236"/>
                <a:gd name="T112" fmla="*/ 49 w 1235"/>
                <a:gd name="T113" fmla="*/ 377 h 1236"/>
                <a:gd name="T114" fmla="*/ 106 w 1235"/>
                <a:gd name="T115" fmla="*/ 272 h 1236"/>
                <a:gd name="T116" fmla="*/ 181 w 1235"/>
                <a:gd name="T117" fmla="*/ 182 h 1236"/>
                <a:gd name="T118" fmla="*/ 273 w 1235"/>
                <a:gd name="T119" fmla="*/ 105 h 1236"/>
                <a:gd name="T120" fmla="*/ 377 w 1235"/>
                <a:gd name="T121" fmla="*/ 48 h 1236"/>
                <a:gd name="T122" fmla="*/ 493 w 1235"/>
                <a:gd name="T123" fmla="*/ 12 h 1236"/>
                <a:gd name="T124" fmla="*/ 617 w 1235"/>
                <a:gd name="T125" fmla="*/ 0 h 1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35" h="1236">
                  <a:moveTo>
                    <a:pt x="617" y="96"/>
                  </a:moveTo>
                  <a:lnTo>
                    <a:pt x="561" y="99"/>
                  </a:lnTo>
                  <a:lnTo>
                    <a:pt x="506" y="108"/>
                  </a:lnTo>
                  <a:lnTo>
                    <a:pt x="453" y="122"/>
                  </a:lnTo>
                  <a:lnTo>
                    <a:pt x="402" y="143"/>
                  </a:lnTo>
                  <a:lnTo>
                    <a:pt x="354" y="167"/>
                  </a:lnTo>
                  <a:lnTo>
                    <a:pt x="309" y="197"/>
                  </a:lnTo>
                  <a:lnTo>
                    <a:pt x="268" y="230"/>
                  </a:lnTo>
                  <a:lnTo>
                    <a:pt x="230" y="268"/>
                  </a:lnTo>
                  <a:lnTo>
                    <a:pt x="196" y="310"/>
                  </a:lnTo>
                  <a:lnTo>
                    <a:pt x="167" y="355"/>
                  </a:lnTo>
                  <a:lnTo>
                    <a:pt x="142" y="403"/>
                  </a:lnTo>
                  <a:lnTo>
                    <a:pt x="122" y="454"/>
                  </a:lnTo>
                  <a:lnTo>
                    <a:pt x="108" y="507"/>
                  </a:lnTo>
                  <a:lnTo>
                    <a:pt x="99" y="562"/>
                  </a:lnTo>
                  <a:lnTo>
                    <a:pt x="95" y="618"/>
                  </a:lnTo>
                  <a:lnTo>
                    <a:pt x="99" y="675"/>
                  </a:lnTo>
                  <a:lnTo>
                    <a:pt x="108" y="730"/>
                  </a:lnTo>
                  <a:lnTo>
                    <a:pt x="122" y="783"/>
                  </a:lnTo>
                  <a:lnTo>
                    <a:pt x="142" y="834"/>
                  </a:lnTo>
                  <a:lnTo>
                    <a:pt x="167" y="881"/>
                  </a:lnTo>
                  <a:lnTo>
                    <a:pt x="196" y="926"/>
                  </a:lnTo>
                  <a:lnTo>
                    <a:pt x="230" y="967"/>
                  </a:lnTo>
                  <a:lnTo>
                    <a:pt x="268" y="1005"/>
                  </a:lnTo>
                  <a:lnTo>
                    <a:pt x="309" y="1039"/>
                  </a:lnTo>
                  <a:lnTo>
                    <a:pt x="354" y="1069"/>
                  </a:lnTo>
                  <a:lnTo>
                    <a:pt x="402" y="1093"/>
                  </a:lnTo>
                  <a:lnTo>
                    <a:pt x="453" y="1113"/>
                  </a:lnTo>
                  <a:lnTo>
                    <a:pt x="506" y="1128"/>
                  </a:lnTo>
                  <a:lnTo>
                    <a:pt x="561" y="1137"/>
                  </a:lnTo>
                  <a:lnTo>
                    <a:pt x="617" y="1140"/>
                  </a:lnTo>
                  <a:lnTo>
                    <a:pt x="674" y="1137"/>
                  </a:lnTo>
                  <a:lnTo>
                    <a:pt x="729" y="1128"/>
                  </a:lnTo>
                  <a:lnTo>
                    <a:pt x="782" y="1113"/>
                  </a:lnTo>
                  <a:lnTo>
                    <a:pt x="833" y="1093"/>
                  </a:lnTo>
                  <a:lnTo>
                    <a:pt x="880" y="1069"/>
                  </a:lnTo>
                  <a:lnTo>
                    <a:pt x="925" y="1039"/>
                  </a:lnTo>
                  <a:lnTo>
                    <a:pt x="967" y="1005"/>
                  </a:lnTo>
                  <a:lnTo>
                    <a:pt x="1005" y="967"/>
                  </a:lnTo>
                  <a:lnTo>
                    <a:pt x="1038" y="926"/>
                  </a:lnTo>
                  <a:lnTo>
                    <a:pt x="1068" y="881"/>
                  </a:lnTo>
                  <a:lnTo>
                    <a:pt x="1092" y="834"/>
                  </a:lnTo>
                  <a:lnTo>
                    <a:pt x="1113" y="783"/>
                  </a:lnTo>
                  <a:lnTo>
                    <a:pt x="1127" y="730"/>
                  </a:lnTo>
                  <a:lnTo>
                    <a:pt x="1136" y="675"/>
                  </a:lnTo>
                  <a:lnTo>
                    <a:pt x="1139" y="618"/>
                  </a:lnTo>
                  <a:lnTo>
                    <a:pt x="1136" y="562"/>
                  </a:lnTo>
                  <a:lnTo>
                    <a:pt x="1127" y="507"/>
                  </a:lnTo>
                  <a:lnTo>
                    <a:pt x="1113" y="454"/>
                  </a:lnTo>
                  <a:lnTo>
                    <a:pt x="1092" y="403"/>
                  </a:lnTo>
                  <a:lnTo>
                    <a:pt x="1068" y="355"/>
                  </a:lnTo>
                  <a:lnTo>
                    <a:pt x="1038" y="310"/>
                  </a:lnTo>
                  <a:lnTo>
                    <a:pt x="1005" y="268"/>
                  </a:lnTo>
                  <a:lnTo>
                    <a:pt x="967" y="230"/>
                  </a:lnTo>
                  <a:lnTo>
                    <a:pt x="925" y="197"/>
                  </a:lnTo>
                  <a:lnTo>
                    <a:pt x="880" y="167"/>
                  </a:lnTo>
                  <a:lnTo>
                    <a:pt x="833" y="143"/>
                  </a:lnTo>
                  <a:lnTo>
                    <a:pt x="782" y="122"/>
                  </a:lnTo>
                  <a:lnTo>
                    <a:pt x="729" y="108"/>
                  </a:lnTo>
                  <a:lnTo>
                    <a:pt x="674" y="99"/>
                  </a:lnTo>
                  <a:lnTo>
                    <a:pt x="617" y="96"/>
                  </a:lnTo>
                  <a:close/>
                  <a:moveTo>
                    <a:pt x="617" y="0"/>
                  </a:moveTo>
                  <a:lnTo>
                    <a:pt x="680" y="3"/>
                  </a:lnTo>
                  <a:lnTo>
                    <a:pt x="742" y="12"/>
                  </a:lnTo>
                  <a:lnTo>
                    <a:pt x="801" y="28"/>
                  </a:lnTo>
                  <a:lnTo>
                    <a:pt x="857" y="48"/>
                  </a:lnTo>
                  <a:lnTo>
                    <a:pt x="911" y="75"/>
                  </a:lnTo>
                  <a:lnTo>
                    <a:pt x="962" y="105"/>
                  </a:lnTo>
                  <a:lnTo>
                    <a:pt x="1010" y="141"/>
                  </a:lnTo>
                  <a:lnTo>
                    <a:pt x="1054" y="182"/>
                  </a:lnTo>
                  <a:lnTo>
                    <a:pt x="1093" y="225"/>
                  </a:lnTo>
                  <a:lnTo>
                    <a:pt x="1129" y="272"/>
                  </a:lnTo>
                  <a:lnTo>
                    <a:pt x="1160" y="323"/>
                  </a:lnTo>
                  <a:lnTo>
                    <a:pt x="1186" y="377"/>
                  </a:lnTo>
                  <a:lnTo>
                    <a:pt x="1207" y="434"/>
                  </a:lnTo>
                  <a:lnTo>
                    <a:pt x="1223" y="493"/>
                  </a:lnTo>
                  <a:lnTo>
                    <a:pt x="1232" y="554"/>
                  </a:lnTo>
                  <a:lnTo>
                    <a:pt x="1235" y="618"/>
                  </a:lnTo>
                  <a:lnTo>
                    <a:pt x="1232" y="681"/>
                  </a:lnTo>
                  <a:lnTo>
                    <a:pt x="1223" y="742"/>
                  </a:lnTo>
                  <a:lnTo>
                    <a:pt x="1207" y="801"/>
                  </a:lnTo>
                  <a:lnTo>
                    <a:pt x="1186" y="858"/>
                  </a:lnTo>
                  <a:lnTo>
                    <a:pt x="1160" y="912"/>
                  </a:lnTo>
                  <a:lnTo>
                    <a:pt x="1129" y="963"/>
                  </a:lnTo>
                  <a:lnTo>
                    <a:pt x="1093" y="1011"/>
                  </a:lnTo>
                  <a:lnTo>
                    <a:pt x="1054" y="1055"/>
                  </a:lnTo>
                  <a:lnTo>
                    <a:pt x="1010" y="1094"/>
                  </a:lnTo>
                  <a:lnTo>
                    <a:pt x="962" y="1130"/>
                  </a:lnTo>
                  <a:lnTo>
                    <a:pt x="911" y="1162"/>
                  </a:lnTo>
                  <a:lnTo>
                    <a:pt x="857" y="1187"/>
                  </a:lnTo>
                  <a:lnTo>
                    <a:pt x="801" y="1208"/>
                  </a:lnTo>
                  <a:lnTo>
                    <a:pt x="742" y="1224"/>
                  </a:lnTo>
                  <a:lnTo>
                    <a:pt x="680" y="1233"/>
                  </a:lnTo>
                  <a:lnTo>
                    <a:pt x="617" y="1236"/>
                  </a:lnTo>
                  <a:lnTo>
                    <a:pt x="555" y="1233"/>
                  </a:lnTo>
                  <a:lnTo>
                    <a:pt x="493" y="1224"/>
                  </a:lnTo>
                  <a:lnTo>
                    <a:pt x="433" y="1208"/>
                  </a:lnTo>
                  <a:lnTo>
                    <a:pt x="377" y="1187"/>
                  </a:lnTo>
                  <a:lnTo>
                    <a:pt x="324" y="1162"/>
                  </a:lnTo>
                  <a:lnTo>
                    <a:pt x="273" y="1130"/>
                  </a:lnTo>
                  <a:lnTo>
                    <a:pt x="225" y="1094"/>
                  </a:lnTo>
                  <a:lnTo>
                    <a:pt x="181" y="1055"/>
                  </a:lnTo>
                  <a:lnTo>
                    <a:pt x="141" y="1011"/>
                  </a:lnTo>
                  <a:lnTo>
                    <a:pt x="106" y="963"/>
                  </a:lnTo>
                  <a:lnTo>
                    <a:pt x="74" y="912"/>
                  </a:lnTo>
                  <a:lnTo>
                    <a:pt x="49" y="858"/>
                  </a:lnTo>
                  <a:lnTo>
                    <a:pt x="27" y="801"/>
                  </a:lnTo>
                  <a:lnTo>
                    <a:pt x="12" y="742"/>
                  </a:lnTo>
                  <a:lnTo>
                    <a:pt x="3" y="681"/>
                  </a:lnTo>
                  <a:lnTo>
                    <a:pt x="0" y="618"/>
                  </a:lnTo>
                  <a:lnTo>
                    <a:pt x="3" y="554"/>
                  </a:lnTo>
                  <a:lnTo>
                    <a:pt x="12" y="493"/>
                  </a:lnTo>
                  <a:lnTo>
                    <a:pt x="27" y="434"/>
                  </a:lnTo>
                  <a:lnTo>
                    <a:pt x="49" y="377"/>
                  </a:lnTo>
                  <a:lnTo>
                    <a:pt x="74" y="323"/>
                  </a:lnTo>
                  <a:lnTo>
                    <a:pt x="106" y="272"/>
                  </a:lnTo>
                  <a:lnTo>
                    <a:pt x="141" y="225"/>
                  </a:lnTo>
                  <a:lnTo>
                    <a:pt x="181" y="182"/>
                  </a:lnTo>
                  <a:lnTo>
                    <a:pt x="225" y="141"/>
                  </a:lnTo>
                  <a:lnTo>
                    <a:pt x="273" y="105"/>
                  </a:lnTo>
                  <a:lnTo>
                    <a:pt x="324" y="75"/>
                  </a:lnTo>
                  <a:lnTo>
                    <a:pt x="377" y="48"/>
                  </a:lnTo>
                  <a:lnTo>
                    <a:pt x="433" y="28"/>
                  </a:lnTo>
                  <a:lnTo>
                    <a:pt x="493" y="12"/>
                  </a:lnTo>
                  <a:lnTo>
                    <a:pt x="555" y="3"/>
                  </a:lnTo>
                  <a:lnTo>
                    <a:pt x="61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auto">
            <a:xfrm>
              <a:off x="2514600" y="4222750"/>
              <a:ext cx="346075" cy="398463"/>
            </a:xfrm>
            <a:custGeom>
              <a:avLst/>
              <a:gdLst>
                <a:gd name="T0" fmla="*/ 871 w 871"/>
                <a:gd name="T1" fmla="*/ 0 h 1006"/>
                <a:gd name="T2" fmla="*/ 581 w 871"/>
                <a:gd name="T3" fmla="*/ 503 h 1006"/>
                <a:gd name="T4" fmla="*/ 871 w 871"/>
                <a:gd name="T5" fmla="*/ 1006 h 1006"/>
                <a:gd name="T6" fmla="*/ 0 w 871"/>
                <a:gd name="T7" fmla="*/ 503 h 1006"/>
                <a:gd name="T8" fmla="*/ 871 w 871"/>
                <a:gd name="T9" fmla="*/ 0 h 1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1" h="1006">
                  <a:moveTo>
                    <a:pt x="871" y="0"/>
                  </a:moveTo>
                  <a:lnTo>
                    <a:pt x="581" y="503"/>
                  </a:lnTo>
                  <a:lnTo>
                    <a:pt x="871" y="1006"/>
                  </a:lnTo>
                  <a:lnTo>
                    <a:pt x="0" y="503"/>
                  </a:lnTo>
                  <a:lnTo>
                    <a:pt x="87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1" name="Freeform 18"/>
            <p:cNvSpPr>
              <a:spLocks/>
            </p:cNvSpPr>
            <p:nvPr/>
          </p:nvSpPr>
          <p:spPr bwMode="auto">
            <a:xfrm>
              <a:off x="3492500" y="4222750"/>
              <a:ext cx="346075" cy="398463"/>
            </a:xfrm>
            <a:custGeom>
              <a:avLst/>
              <a:gdLst>
                <a:gd name="T0" fmla="*/ 0 w 871"/>
                <a:gd name="T1" fmla="*/ 0 h 1006"/>
                <a:gd name="T2" fmla="*/ 871 w 871"/>
                <a:gd name="T3" fmla="*/ 503 h 1006"/>
                <a:gd name="T4" fmla="*/ 0 w 871"/>
                <a:gd name="T5" fmla="*/ 1006 h 1006"/>
                <a:gd name="T6" fmla="*/ 289 w 871"/>
                <a:gd name="T7" fmla="*/ 503 h 1006"/>
                <a:gd name="T8" fmla="*/ 0 w 871"/>
                <a:gd name="T9" fmla="*/ 0 h 1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1" h="1006">
                  <a:moveTo>
                    <a:pt x="0" y="0"/>
                  </a:moveTo>
                  <a:lnTo>
                    <a:pt x="871" y="503"/>
                  </a:lnTo>
                  <a:lnTo>
                    <a:pt x="0" y="1006"/>
                  </a:lnTo>
                  <a:lnTo>
                    <a:pt x="289" y="503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2" name="TextBox 10"/>
          <p:cNvSpPr txBox="1">
            <a:spLocks noChangeArrowheads="1"/>
          </p:cNvSpPr>
          <p:nvPr userDrawn="1"/>
        </p:nvSpPr>
        <p:spPr bwMode="auto">
          <a:xfrm>
            <a:off x="8493017" y="4868863"/>
            <a:ext cx="280987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Lato"/>
              </a:rPr>
              <a:t>03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CBD6E-DB21-4391-A43F-0FA23CB0D783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82960-8360-447B-838A-2FBC03A3714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grpSp>
        <p:nvGrpSpPr>
          <p:cNvPr id="7" name="Group 5"/>
          <p:cNvGrpSpPr/>
          <p:nvPr userDrawn="1"/>
        </p:nvGrpSpPr>
        <p:grpSpPr>
          <a:xfrm>
            <a:off x="8375845" y="4867250"/>
            <a:ext cx="510980" cy="189320"/>
            <a:chOff x="2514600" y="4176713"/>
            <a:chExt cx="1323975" cy="490538"/>
          </a:xfrm>
          <a:solidFill>
            <a:schemeClr val="bg1"/>
          </a:solidFill>
        </p:grpSpPr>
        <p:sp>
          <p:nvSpPr>
            <p:cNvPr id="8" name="Freeform 16"/>
            <p:cNvSpPr>
              <a:spLocks noEditPoints="1"/>
            </p:cNvSpPr>
            <p:nvPr/>
          </p:nvSpPr>
          <p:spPr bwMode="auto">
            <a:xfrm>
              <a:off x="2930525" y="4176713"/>
              <a:ext cx="490538" cy="490538"/>
            </a:xfrm>
            <a:custGeom>
              <a:avLst/>
              <a:gdLst>
                <a:gd name="T0" fmla="*/ 561 w 1235"/>
                <a:gd name="T1" fmla="*/ 99 h 1236"/>
                <a:gd name="T2" fmla="*/ 453 w 1235"/>
                <a:gd name="T3" fmla="*/ 122 h 1236"/>
                <a:gd name="T4" fmla="*/ 354 w 1235"/>
                <a:gd name="T5" fmla="*/ 167 h 1236"/>
                <a:gd name="T6" fmla="*/ 268 w 1235"/>
                <a:gd name="T7" fmla="*/ 230 h 1236"/>
                <a:gd name="T8" fmla="*/ 196 w 1235"/>
                <a:gd name="T9" fmla="*/ 310 h 1236"/>
                <a:gd name="T10" fmla="*/ 142 w 1235"/>
                <a:gd name="T11" fmla="*/ 403 h 1236"/>
                <a:gd name="T12" fmla="*/ 108 w 1235"/>
                <a:gd name="T13" fmla="*/ 507 h 1236"/>
                <a:gd name="T14" fmla="*/ 95 w 1235"/>
                <a:gd name="T15" fmla="*/ 618 h 1236"/>
                <a:gd name="T16" fmla="*/ 108 w 1235"/>
                <a:gd name="T17" fmla="*/ 730 h 1236"/>
                <a:gd name="T18" fmla="*/ 142 w 1235"/>
                <a:gd name="T19" fmla="*/ 834 h 1236"/>
                <a:gd name="T20" fmla="*/ 196 w 1235"/>
                <a:gd name="T21" fmla="*/ 926 h 1236"/>
                <a:gd name="T22" fmla="*/ 268 w 1235"/>
                <a:gd name="T23" fmla="*/ 1005 h 1236"/>
                <a:gd name="T24" fmla="*/ 354 w 1235"/>
                <a:gd name="T25" fmla="*/ 1069 h 1236"/>
                <a:gd name="T26" fmla="*/ 453 w 1235"/>
                <a:gd name="T27" fmla="*/ 1113 h 1236"/>
                <a:gd name="T28" fmla="*/ 561 w 1235"/>
                <a:gd name="T29" fmla="*/ 1137 h 1236"/>
                <a:gd name="T30" fmla="*/ 674 w 1235"/>
                <a:gd name="T31" fmla="*/ 1137 h 1236"/>
                <a:gd name="T32" fmla="*/ 782 w 1235"/>
                <a:gd name="T33" fmla="*/ 1113 h 1236"/>
                <a:gd name="T34" fmla="*/ 880 w 1235"/>
                <a:gd name="T35" fmla="*/ 1069 h 1236"/>
                <a:gd name="T36" fmla="*/ 967 w 1235"/>
                <a:gd name="T37" fmla="*/ 1005 h 1236"/>
                <a:gd name="T38" fmla="*/ 1038 w 1235"/>
                <a:gd name="T39" fmla="*/ 926 h 1236"/>
                <a:gd name="T40" fmla="*/ 1092 w 1235"/>
                <a:gd name="T41" fmla="*/ 834 h 1236"/>
                <a:gd name="T42" fmla="*/ 1127 w 1235"/>
                <a:gd name="T43" fmla="*/ 730 h 1236"/>
                <a:gd name="T44" fmla="*/ 1139 w 1235"/>
                <a:gd name="T45" fmla="*/ 618 h 1236"/>
                <a:gd name="T46" fmla="*/ 1127 w 1235"/>
                <a:gd name="T47" fmla="*/ 507 h 1236"/>
                <a:gd name="T48" fmla="*/ 1092 w 1235"/>
                <a:gd name="T49" fmla="*/ 403 h 1236"/>
                <a:gd name="T50" fmla="*/ 1038 w 1235"/>
                <a:gd name="T51" fmla="*/ 310 h 1236"/>
                <a:gd name="T52" fmla="*/ 967 w 1235"/>
                <a:gd name="T53" fmla="*/ 230 h 1236"/>
                <a:gd name="T54" fmla="*/ 880 w 1235"/>
                <a:gd name="T55" fmla="*/ 167 h 1236"/>
                <a:gd name="T56" fmla="*/ 782 w 1235"/>
                <a:gd name="T57" fmla="*/ 122 h 1236"/>
                <a:gd name="T58" fmla="*/ 674 w 1235"/>
                <a:gd name="T59" fmla="*/ 99 h 1236"/>
                <a:gd name="T60" fmla="*/ 617 w 1235"/>
                <a:gd name="T61" fmla="*/ 0 h 1236"/>
                <a:gd name="T62" fmla="*/ 742 w 1235"/>
                <a:gd name="T63" fmla="*/ 12 h 1236"/>
                <a:gd name="T64" fmla="*/ 857 w 1235"/>
                <a:gd name="T65" fmla="*/ 48 h 1236"/>
                <a:gd name="T66" fmla="*/ 962 w 1235"/>
                <a:gd name="T67" fmla="*/ 105 h 1236"/>
                <a:gd name="T68" fmla="*/ 1054 w 1235"/>
                <a:gd name="T69" fmla="*/ 182 h 1236"/>
                <a:gd name="T70" fmla="*/ 1129 w 1235"/>
                <a:gd name="T71" fmla="*/ 272 h 1236"/>
                <a:gd name="T72" fmla="*/ 1186 w 1235"/>
                <a:gd name="T73" fmla="*/ 377 h 1236"/>
                <a:gd name="T74" fmla="*/ 1223 w 1235"/>
                <a:gd name="T75" fmla="*/ 493 h 1236"/>
                <a:gd name="T76" fmla="*/ 1235 w 1235"/>
                <a:gd name="T77" fmla="*/ 618 h 1236"/>
                <a:gd name="T78" fmla="*/ 1223 w 1235"/>
                <a:gd name="T79" fmla="*/ 742 h 1236"/>
                <a:gd name="T80" fmla="*/ 1186 w 1235"/>
                <a:gd name="T81" fmla="*/ 858 h 1236"/>
                <a:gd name="T82" fmla="*/ 1129 w 1235"/>
                <a:gd name="T83" fmla="*/ 963 h 1236"/>
                <a:gd name="T84" fmla="*/ 1054 w 1235"/>
                <a:gd name="T85" fmla="*/ 1055 h 1236"/>
                <a:gd name="T86" fmla="*/ 962 w 1235"/>
                <a:gd name="T87" fmla="*/ 1130 h 1236"/>
                <a:gd name="T88" fmla="*/ 857 w 1235"/>
                <a:gd name="T89" fmla="*/ 1187 h 1236"/>
                <a:gd name="T90" fmla="*/ 742 w 1235"/>
                <a:gd name="T91" fmla="*/ 1224 h 1236"/>
                <a:gd name="T92" fmla="*/ 617 w 1235"/>
                <a:gd name="T93" fmla="*/ 1236 h 1236"/>
                <a:gd name="T94" fmla="*/ 493 w 1235"/>
                <a:gd name="T95" fmla="*/ 1224 h 1236"/>
                <a:gd name="T96" fmla="*/ 377 w 1235"/>
                <a:gd name="T97" fmla="*/ 1187 h 1236"/>
                <a:gd name="T98" fmla="*/ 273 w 1235"/>
                <a:gd name="T99" fmla="*/ 1130 h 1236"/>
                <a:gd name="T100" fmla="*/ 181 w 1235"/>
                <a:gd name="T101" fmla="*/ 1055 h 1236"/>
                <a:gd name="T102" fmla="*/ 106 w 1235"/>
                <a:gd name="T103" fmla="*/ 963 h 1236"/>
                <a:gd name="T104" fmla="*/ 49 w 1235"/>
                <a:gd name="T105" fmla="*/ 858 h 1236"/>
                <a:gd name="T106" fmla="*/ 12 w 1235"/>
                <a:gd name="T107" fmla="*/ 742 h 1236"/>
                <a:gd name="T108" fmla="*/ 0 w 1235"/>
                <a:gd name="T109" fmla="*/ 618 h 1236"/>
                <a:gd name="T110" fmla="*/ 12 w 1235"/>
                <a:gd name="T111" fmla="*/ 493 h 1236"/>
                <a:gd name="T112" fmla="*/ 49 w 1235"/>
                <a:gd name="T113" fmla="*/ 377 h 1236"/>
                <a:gd name="T114" fmla="*/ 106 w 1235"/>
                <a:gd name="T115" fmla="*/ 272 h 1236"/>
                <a:gd name="T116" fmla="*/ 181 w 1235"/>
                <a:gd name="T117" fmla="*/ 182 h 1236"/>
                <a:gd name="T118" fmla="*/ 273 w 1235"/>
                <a:gd name="T119" fmla="*/ 105 h 1236"/>
                <a:gd name="T120" fmla="*/ 377 w 1235"/>
                <a:gd name="T121" fmla="*/ 48 h 1236"/>
                <a:gd name="T122" fmla="*/ 493 w 1235"/>
                <a:gd name="T123" fmla="*/ 12 h 1236"/>
                <a:gd name="T124" fmla="*/ 617 w 1235"/>
                <a:gd name="T125" fmla="*/ 0 h 1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35" h="1236">
                  <a:moveTo>
                    <a:pt x="617" y="96"/>
                  </a:moveTo>
                  <a:lnTo>
                    <a:pt x="561" y="99"/>
                  </a:lnTo>
                  <a:lnTo>
                    <a:pt x="506" y="108"/>
                  </a:lnTo>
                  <a:lnTo>
                    <a:pt x="453" y="122"/>
                  </a:lnTo>
                  <a:lnTo>
                    <a:pt x="402" y="143"/>
                  </a:lnTo>
                  <a:lnTo>
                    <a:pt x="354" y="167"/>
                  </a:lnTo>
                  <a:lnTo>
                    <a:pt x="309" y="197"/>
                  </a:lnTo>
                  <a:lnTo>
                    <a:pt x="268" y="230"/>
                  </a:lnTo>
                  <a:lnTo>
                    <a:pt x="230" y="268"/>
                  </a:lnTo>
                  <a:lnTo>
                    <a:pt x="196" y="310"/>
                  </a:lnTo>
                  <a:lnTo>
                    <a:pt x="167" y="355"/>
                  </a:lnTo>
                  <a:lnTo>
                    <a:pt x="142" y="403"/>
                  </a:lnTo>
                  <a:lnTo>
                    <a:pt x="122" y="454"/>
                  </a:lnTo>
                  <a:lnTo>
                    <a:pt x="108" y="507"/>
                  </a:lnTo>
                  <a:lnTo>
                    <a:pt x="99" y="562"/>
                  </a:lnTo>
                  <a:lnTo>
                    <a:pt x="95" y="618"/>
                  </a:lnTo>
                  <a:lnTo>
                    <a:pt x="99" y="675"/>
                  </a:lnTo>
                  <a:lnTo>
                    <a:pt x="108" y="730"/>
                  </a:lnTo>
                  <a:lnTo>
                    <a:pt x="122" y="783"/>
                  </a:lnTo>
                  <a:lnTo>
                    <a:pt x="142" y="834"/>
                  </a:lnTo>
                  <a:lnTo>
                    <a:pt x="167" y="881"/>
                  </a:lnTo>
                  <a:lnTo>
                    <a:pt x="196" y="926"/>
                  </a:lnTo>
                  <a:lnTo>
                    <a:pt x="230" y="967"/>
                  </a:lnTo>
                  <a:lnTo>
                    <a:pt x="268" y="1005"/>
                  </a:lnTo>
                  <a:lnTo>
                    <a:pt x="309" y="1039"/>
                  </a:lnTo>
                  <a:lnTo>
                    <a:pt x="354" y="1069"/>
                  </a:lnTo>
                  <a:lnTo>
                    <a:pt x="402" y="1093"/>
                  </a:lnTo>
                  <a:lnTo>
                    <a:pt x="453" y="1113"/>
                  </a:lnTo>
                  <a:lnTo>
                    <a:pt x="506" y="1128"/>
                  </a:lnTo>
                  <a:lnTo>
                    <a:pt x="561" y="1137"/>
                  </a:lnTo>
                  <a:lnTo>
                    <a:pt x="617" y="1140"/>
                  </a:lnTo>
                  <a:lnTo>
                    <a:pt x="674" y="1137"/>
                  </a:lnTo>
                  <a:lnTo>
                    <a:pt x="729" y="1128"/>
                  </a:lnTo>
                  <a:lnTo>
                    <a:pt x="782" y="1113"/>
                  </a:lnTo>
                  <a:lnTo>
                    <a:pt x="833" y="1093"/>
                  </a:lnTo>
                  <a:lnTo>
                    <a:pt x="880" y="1069"/>
                  </a:lnTo>
                  <a:lnTo>
                    <a:pt x="925" y="1039"/>
                  </a:lnTo>
                  <a:lnTo>
                    <a:pt x="967" y="1005"/>
                  </a:lnTo>
                  <a:lnTo>
                    <a:pt x="1005" y="967"/>
                  </a:lnTo>
                  <a:lnTo>
                    <a:pt x="1038" y="926"/>
                  </a:lnTo>
                  <a:lnTo>
                    <a:pt x="1068" y="881"/>
                  </a:lnTo>
                  <a:lnTo>
                    <a:pt x="1092" y="834"/>
                  </a:lnTo>
                  <a:lnTo>
                    <a:pt x="1113" y="783"/>
                  </a:lnTo>
                  <a:lnTo>
                    <a:pt x="1127" y="730"/>
                  </a:lnTo>
                  <a:lnTo>
                    <a:pt x="1136" y="675"/>
                  </a:lnTo>
                  <a:lnTo>
                    <a:pt x="1139" y="618"/>
                  </a:lnTo>
                  <a:lnTo>
                    <a:pt x="1136" y="562"/>
                  </a:lnTo>
                  <a:lnTo>
                    <a:pt x="1127" y="507"/>
                  </a:lnTo>
                  <a:lnTo>
                    <a:pt x="1113" y="454"/>
                  </a:lnTo>
                  <a:lnTo>
                    <a:pt x="1092" y="403"/>
                  </a:lnTo>
                  <a:lnTo>
                    <a:pt x="1068" y="355"/>
                  </a:lnTo>
                  <a:lnTo>
                    <a:pt x="1038" y="310"/>
                  </a:lnTo>
                  <a:lnTo>
                    <a:pt x="1005" y="268"/>
                  </a:lnTo>
                  <a:lnTo>
                    <a:pt x="967" y="230"/>
                  </a:lnTo>
                  <a:lnTo>
                    <a:pt x="925" y="197"/>
                  </a:lnTo>
                  <a:lnTo>
                    <a:pt x="880" y="167"/>
                  </a:lnTo>
                  <a:lnTo>
                    <a:pt x="833" y="143"/>
                  </a:lnTo>
                  <a:lnTo>
                    <a:pt x="782" y="122"/>
                  </a:lnTo>
                  <a:lnTo>
                    <a:pt x="729" y="108"/>
                  </a:lnTo>
                  <a:lnTo>
                    <a:pt x="674" y="99"/>
                  </a:lnTo>
                  <a:lnTo>
                    <a:pt x="617" y="96"/>
                  </a:lnTo>
                  <a:close/>
                  <a:moveTo>
                    <a:pt x="617" y="0"/>
                  </a:moveTo>
                  <a:lnTo>
                    <a:pt x="680" y="3"/>
                  </a:lnTo>
                  <a:lnTo>
                    <a:pt x="742" y="12"/>
                  </a:lnTo>
                  <a:lnTo>
                    <a:pt x="801" y="28"/>
                  </a:lnTo>
                  <a:lnTo>
                    <a:pt x="857" y="48"/>
                  </a:lnTo>
                  <a:lnTo>
                    <a:pt x="911" y="75"/>
                  </a:lnTo>
                  <a:lnTo>
                    <a:pt x="962" y="105"/>
                  </a:lnTo>
                  <a:lnTo>
                    <a:pt x="1010" y="141"/>
                  </a:lnTo>
                  <a:lnTo>
                    <a:pt x="1054" y="182"/>
                  </a:lnTo>
                  <a:lnTo>
                    <a:pt x="1093" y="225"/>
                  </a:lnTo>
                  <a:lnTo>
                    <a:pt x="1129" y="272"/>
                  </a:lnTo>
                  <a:lnTo>
                    <a:pt x="1160" y="323"/>
                  </a:lnTo>
                  <a:lnTo>
                    <a:pt x="1186" y="377"/>
                  </a:lnTo>
                  <a:lnTo>
                    <a:pt x="1207" y="434"/>
                  </a:lnTo>
                  <a:lnTo>
                    <a:pt x="1223" y="493"/>
                  </a:lnTo>
                  <a:lnTo>
                    <a:pt x="1232" y="554"/>
                  </a:lnTo>
                  <a:lnTo>
                    <a:pt x="1235" y="618"/>
                  </a:lnTo>
                  <a:lnTo>
                    <a:pt x="1232" y="681"/>
                  </a:lnTo>
                  <a:lnTo>
                    <a:pt x="1223" y="742"/>
                  </a:lnTo>
                  <a:lnTo>
                    <a:pt x="1207" y="801"/>
                  </a:lnTo>
                  <a:lnTo>
                    <a:pt x="1186" y="858"/>
                  </a:lnTo>
                  <a:lnTo>
                    <a:pt x="1160" y="912"/>
                  </a:lnTo>
                  <a:lnTo>
                    <a:pt x="1129" y="963"/>
                  </a:lnTo>
                  <a:lnTo>
                    <a:pt x="1093" y="1011"/>
                  </a:lnTo>
                  <a:lnTo>
                    <a:pt x="1054" y="1055"/>
                  </a:lnTo>
                  <a:lnTo>
                    <a:pt x="1010" y="1094"/>
                  </a:lnTo>
                  <a:lnTo>
                    <a:pt x="962" y="1130"/>
                  </a:lnTo>
                  <a:lnTo>
                    <a:pt x="911" y="1162"/>
                  </a:lnTo>
                  <a:lnTo>
                    <a:pt x="857" y="1187"/>
                  </a:lnTo>
                  <a:lnTo>
                    <a:pt x="801" y="1208"/>
                  </a:lnTo>
                  <a:lnTo>
                    <a:pt x="742" y="1224"/>
                  </a:lnTo>
                  <a:lnTo>
                    <a:pt x="680" y="1233"/>
                  </a:lnTo>
                  <a:lnTo>
                    <a:pt x="617" y="1236"/>
                  </a:lnTo>
                  <a:lnTo>
                    <a:pt x="555" y="1233"/>
                  </a:lnTo>
                  <a:lnTo>
                    <a:pt x="493" y="1224"/>
                  </a:lnTo>
                  <a:lnTo>
                    <a:pt x="433" y="1208"/>
                  </a:lnTo>
                  <a:lnTo>
                    <a:pt x="377" y="1187"/>
                  </a:lnTo>
                  <a:lnTo>
                    <a:pt x="324" y="1162"/>
                  </a:lnTo>
                  <a:lnTo>
                    <a:pt x="273" y="1130"/>
                  </a:lnTo>
                  <a:lnTo>
                    <a:pt x="225" y="1094"/>
                  </a:lnTo>
                  <a:lnTo>
                    <a:pt x="181" y="1055"/>
                  </a:lnTo>
                  <a:lnTo>
                    <a:pt x="141" y="1011"/>
                  </a:lnTo>
                  <a:lnTo>
                    <a:pt x="106" y="963"/>
                  </a:lnTo>
                  <a:lnTo>
                    <a:pt x="74" y="912"/>
                  </a:lnTo>
                  <a:lnTo>
                    <a:pt x="49" y="858"/>
                  </a:lnTo>
                  <a:lnTo>
                    <a:pt x="27" y="801"/>
                  </a:lnTo>
                  <a:lnTo>
                    <a:pt x="12" y="742"/>
                  </a:lnTo>
                  <a:lnTo>
                    <a:pt x="3" y="681"/>
                  </a:lnTo>
                  <a:lnTo>
                    <a:pt x="0" y="618"/>
                  </a:lnTo>
                  <a:lnTo>
                    <a:pt x="3" y="554"/>
                  </a:lnTo>
                  <a:lnTo>
                    <a:pt x="12" y="493"/>
                  </a:lnTo>
                  <a:lnTo>
                    <a:pt x="27" y="434"/>
                  </a:lnTo>
                  <a:lnTo>
                    <a:pt x="49" y="377"/>
                  </a:lnTo>
                  <a:lnTo>
                    <a:pt x="74" y="323"/>
                  </a:lnTo>
                  <a:lnTo>
                    <a:pt x="106" y="272"/>
                  </a:lnTo>
                  <a:lnTo>
                    <a:pt x="141" y="225"/>
                  </a:lnTo>
                  <a:lnTo>
                    <a:pt x="181" y="182"/>
                  </a:lnTo>
                  <a:lnTo>
                    <a:pt x="225" y="141"/>
                  </a:lnTo>
                  <a:lnTo>
                    <a:pt x="273" y="105"/>
                  </a:lnTo>
                  <a:lnTo>
                    <a:pt x="324" y="75"/>
                  </a:lnTo>
                  <a:lnTo>
                    <a:pt x="377" y="48"/>
                  </a:lnTo>
                  <a:lnTo>
                    <a:pt x="433" y="28"/>
                  </a:lnTo>
                  <a:lnTo>
                    <a:pt x="493" y="12"/>
                  </a:lnTo>
                  <a:lnTo>
                    <a:pt x="555" y="3"/>
                  </a:lnTo>
                  <a:lnTo>
                    <a:pt x="61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17"/>
            <p:cNvSpPr>
              <a:spLocks/>
            </p:cNvSpPr>
            <p:nvPr/>
          </p:nvSpPr>
          <p:spPr bwMode="auto">
            <a:xfrm>
              <a:off x="2514600" y="4222750"/>
              <a:ext cx="346075" cy="398463"/>
            </a:xfrm>
            <a:custGeom>
              <a:avLst/>
              <a:gdLst>
                <a:gd name="T0" fmla="*/ 871 w 871"/>
                <a:gd name="T1" fmla="*/ 0 h 1006"/>
                <a:gd name="T2" fmla="*/ 581 w 871"/>
                <a:gd name="T3" fmla="*/ 503 h 1006"/>
                <a:gd name="T4" fmla="*/ 871 w 871"/>
                <a:gd name="T5" fmla="*/ 1006 h 1006"/>
                <a:gd name="T6" fmla="*/ 0 w 871"/>
                <a:gd name="T7" fmla="*/ 503 h 1006"/>
                <a:gd name="T8" fmla="*/ 871 w 871"/>
                <a:gd name="T9" fmla="*/ 0 h 1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1" h="1006">
                  <a:moveTo>
                    <a:pt x="871" y="0"/>
                  </a:moveTo>
                  <a:lnTo>
                    <a:pt x="581" y="503"/>
                  </a:lnTo>
                  <a:lnTo>
                    <a:pt x="871" y="1006"/>
                  </a:lnTo>
                  <a:lnTo>
                    <a:pt x="0" y="503"/>
                  </a:lnTo>
                  <a:lnTo>
                    <a:pt x="87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18"/>
            <p:cNvSpPr>
              <a:spLocks/>
            </p:cNvSpPr>
            <p:nvPr/>
          </p:nvSpPr>
          <p:spPr bwMode="auto">
            <a:xfrm>
              <a:off x="3492500" y="4222750"/>
              <a:ext cx="346075" cy="398463"/>
            </a:xfrm>
            <a:custGeom>
              <a:avLst/>
              <a:gdLst>
                <a:gd name="T0" fmla="*/ 0 w 871"/>
                <a:gd name="T1" fmla="*/ 0 h 1006"/>
                <a:gd name="T2" fmla="*/ 871 w 871"/>
                <a:gd name="T3" fmla="*/ 503 h 1006"/>
                <a:gd name="T4" fmla="*/ 0 w 871"/>
                <a:gd name="T5" fmla="*/ 1006 h 1006"/>
                <a:gd name="T6" fmla="*/ 289 w 871"/>
                <a:gd name="T7" fmla="*/ 503 h 1006"/>
                <a:gd name="T8" fmla="*/ 0 w 871"/>
                <a:gd name="T9" fmla="*/ 0 h 1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1" h="1006">
                  <a:moveTo>
                    <a:pt x="0" y="0"/>
                  </a:moveTo>
                  <a:lnTo>
                    <a:pt x="871" y="503"/>
                  </a:lnTo>
                  <a:lnTo>
                    <a:pt x="0" y="1006"/>
                  </a:lnTo>
                  <a:lnTo>
                    <a:pt x="289" y="503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1" name="TextBox 10"/>
          <p:cNvSpPr txBox="1">
            <a:spLocks noChangeArrowheads="1"/>
          </p:cNvSpPr>
          <p:nvPr userDrawn="1"/>
        </p:nvSpPr>
        <p:spPr bwMode="auto">
          <a:xfrm>
            <a:off x="8493017" y="4868863"/>
            <a:ext cx="280987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Lato"/>
              </a:rPr>
              <a:t>03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DE072-43BD-4843-963D-79146D372BD5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67930-25A3-4C31-8E67-9690437AA67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grpSp>
        <p:nvGrpSpPr>
          <p:cNvPr id="7" name="Group 5"/>
          <p:cNvGrpSpPr/>
          <p:nvPr userDrawn="1"/>
        </p:nvGrpSpPr>
        <p:grpSpPr>
          <a:xfrm>
            <a:off x="8375845" y="4867250"/>
            <a:ext cx="510980" cy="189320"/>
            <a:chOff x="2514600" y="4176713"/>
            <a:chExt cx="1323975" cy="490538"/>
          </a:xfrm>
          <a:solidFill>
            <a:schemeClr val="bg1"/>
          </a:solidFill>
        </p:grpSpPr>
        <p:sp>
          <p:nvSpPr>
            <p:cNvPr id="8" name="Freeform 16"/>
            <p:cNvSpPr>
              <a:spLocks noEditPoints="1"/>
            </p:cNvSpPr>
            <p:nvPr/>
          </p:nvSpPr>
          <p:spPr bwMode="auto">
            <a:xfrm>
              <a:off x="2930525" y="4176713"/>
              <a:ext cx="490538" cy="490538"/>
            </a:xfrm>
            <a:custGeom>
              <a:avLst/>
              <a:gdLst>
                <a:gd name="T0" fmla="*/ 561 w 1235"/>
                <a:gd name="T1" fmla="*/ 99 h 1236"/>
                <a:gd name="T2" fmla="*/ 453 w 1235"/>
                <a:gd name="T3" fmla="*/ 122 h 1236"/>
                <a:gd name="T4" fmla="*/ 354 w 1235"/>
                <a:gd name="T5" fmla="*/ 167 h 1236"/>
                <a:gd name="T6" fmla="*/ 268 w 1235"/>
                <a:gd name="T7" fmla="*/ 230 h 1236"/>
                <a:gd name="T8" fmla="*/ 196 w 1235"/>
                <a:gd name="T9" fmla="*/ 310 h 1236"/>
                <a:gd name="T10" fmla="*/ 142 w 1235"/>
                <a:gd name="T11" fmla="*/ 403 h 1236"/>
                <a:gd name="T12" fmla="*/ 108 w 1235"/>
                <a:gd name="T13" fmla="*/ 507 h 1236"/>
                <a:gd name="T14" fmla="*/ 95 w 1235"/>
                <a:gd name="T15" fmla="*/ 618 h 1236"/>
                <a:gd name="T16" fmla="*/ 108 w 1235"/>
                <a:gd name="T17" fmla="*/ 730 h 1236"/>
                <a:gd name="T18" fmla="*/ 142 w 1235"/>
                <a:gd name="T19" fmla="*/ 834 h 1236"/>
                <a:gd name="T20" fmla="*/ 196 w 1235"/>
                <a:gd name="T21" fmla="*/ 926 h 1236"/>
                <a:gd name="T22" fmla="*/ 268 w 1235"/>
                <a:gd name="T23" fmla="*/ 1005 h 1236"/>
                <a:gd name="T24" fmla="*/ 354 w 1235"/>
                <a:gd name="T25" fmla="*/ 1069 h 1236"/>
                <a:gd name="T26" fmla="*/ 453 w 1235"/>
                <a:gd name="T27" fmla="*/ 1113 h 1236"/>
                <a:gd name="T28" fmla="*/ 561 w 1235"/>
                <a:gd name="T29" fmla="*/ 1137 h 1236"/>
                <a:gd name="T30" fmla="*/ 674 w 1235"/>
                <a:gd name="T31" fmla="*/ 1137 h 1236"/>
                <a:gd name="T32" fmla="*/ 782 w 1235"/>
                <a:gd name="T33" fmla="*/ 1113 h 1236"/>
                <a:gd name="T34" fmla="*/ 880 w 1235"/>
                <a:gd name="T35" fmla="*/ 1069 h 1236"/>
                <a:gd name="T36" fmla="*/ 967 w 1235"/>
                <a:gd name="T37" fmla="*/ 1005 h 1236"/>
                <a:gd name="T38" fmla="*/ 1038 w 1235"/>
                <a:gd name="T39" fmla="*/ 926 h 1236"/>
                <a:gd name="T40" fmla="*/ 1092 w 1235"/>
                <a:gd name="T41" fmla="*/ 834 h 1236"/>
                <a:gd name="T42" fmla="*/ 1127 w 1235"/>
                <a:gd name="T43" fmla="*/ 730 h 1236"/>
                <a:gd name="T44" fmla="*/ 1139 w 1235"/>
                <a:gd name="T45" fmla="*/ 618 h 1236"/>
                <a:gd name="T46" fmla="*/ 1127 w 1235"/>
                <a:gd name="T47" fmla="*/ 507 h 1236"/>
                <a:gd name="T48" fmla="*/ 1092 w 1235"/>
                <a:gd name="T49" fmla="*/ 403 h 1236"/>
                <a:gd name="T50" fmla="*/ 1038 w 1235"/>
                <a:gd name="T51" fmla="*/ 310 h 1236"/>
                <a:gd name="T52" fmla="*/ 967 w 1235"/>
                <a:gd name="T53" fmla="*/ 230 h 1236"/>
                <a:gd name="T54" fmla="*/ 880 w 1235"/>
                <a:gd name="T55" fmla="*/ 167 h 1236"/>
                <a:gd name="T56" fmla="*/ 782 w 1235"/>
                <a:gd name="T57" fmla="*/ 122 h 1236"/>
                <a:gd name="T58" fmla="*/ 674 w 1235"/>
                <a:gd name="T59" fmla="*/ 99 h 1236"/>
                <a:gd name="T60" fmla="*/ 617 w 1235"/>
                <a:gd name="T61" fmla="*/ 0 h 1236"/>
                <a:gd name="T62" fmla="*/ 742 w 1235"/>
                <a:gd name="T63" fmla="*/ 12 h 1236"/>
                <a:gd name="T64" fmla="*/ 857 w 1235"/>
                <a:gd name="T65" fmla="*/ 48 h 1236"/>
                <a:gd name="T66" fmla="*/ 962 w 1235"/>
                <a:gd name="T67" fmla="*/ 105 h 1236"/>
                <a:gd name="T68" fmla="*/ 1054 w 1235"/>
                <a:gd name="T69" fmla="*/ 182 h 1236"/>
                <a:gd name="T70" fmla="*/ 1129 w 1235"/>
                <a:gd name="T71" fmla="*/ 272 h 1236"/>
                <a:gd name="T72" fmla="*/ 1186 w 1235"/>
                <a:gd name="T73" fmla="*/ 377 h 1236"/>
                <a:gd name="T74" fmla="*/ 1223 w 1235"/>
                <a:gd name="T75" fmla="*/ 493 h 1236"/>
                <a:gd name="T76" fmla="*/ 1235 w 1235"/>
                <a:gd name="T77" fmla="*/ 618 h 1236"/>
                <a:gd name="T78" fmla="*/ 1223 w 1235"/>
                <a:gd name="T79" fmla="*/ 742 h 1236"/>
                <a:gd name="T80" fmla="*/ 1186 w 1235"/>
                <a:gd name="T81" fmla="*/ 858 h 1236"/>
                <a:gd name="T82" fmla="*/ 1129 w 1235"/>
                <a:gd name="T83" fmla="*/ 963 h 1236"/>
                <a:gd name="T84" fmla="*/ 1054 w 1235"/>
                <a:gd name="T85" fmla="*/ 1055 h 1236"/>
                <a:gd name="T86" fmla="*/ 962 w 1235"/>
                <a:gd name="T87" fmla="*/ 1130 h 1236"/>
                <a:gd name="T88" fmla="*/ 857 w 1235"/>
                <a:gd name="T89" fmla="*/ 1187 h 1236"/>
                <a:gd name="T90" fmla="*/ 742 w 1235"/>
                <a:gd name="T91" fmla="*/ 1224 h 1236"/>
                <a:gd name="T92" fmla="*/ 617 w 1235"/>
                <a:gd name="T93" fmla="*/ 1236 h 1236"/>
                <a:gd name="T94" fmla="*/ 493 w 1235"/>
                <a:gd name="T95" fmla="*/ 1224 h 1236"/>
                <a:gd name="T96" fmla="*/ 377 w 1235"/>
                <a:gd name="T97" fmla="*/ 1187 h 1236"/>
                <a:gd name="T98" fmla="*/ 273 w 1235"/>
                <a:gd name="T99" fmla="*/ 1130 h 1236"/>
                <a:gd name="T100" fmla="*/ 181 w 1235"/>
                <a:gd name="T101" fmla="*/ 1055 h 1236"/>
                <a:gd name="T102" fmla="*/ 106 w 1235"/>
                <a:gd name="T103" fmla="*/ 963 h 1236"/>
                <a:gd name="T104" fmla="*/ 49 w 1235"/>
                <a:gd name="T105" fmla="*/ 858 h 1236"/>
                <a:gd name="T106" fmla="*/ 12 w 1235"/>
                <a:gd name="T107" fmla="*/ 742 h 1236"/>
                <a:gd name="T108" fmla="*/ 0 w 1235"/>
                <a:gd name="T109" fmla="*/ 618 h 1236"/>
                <a:gd name="T110" fmla="*/ 12 w 1235"/>
                <a:gd name="T111" fmla="*/ 493 h 1236"/>
                <a:gd name="T112" fmla="*/ 49 w 1235"/>
                <a:gd name="T113" fmla="*/ 377 h 1236"/>
                <a:gd name="T114" fmla="*/ 106 w 1235"/>
                <a:gd name="T115" fmla="*/ 272 h 1236"/>
                <a:gd name="T116" fmla="*/ 181 w 1235"/>
                <a:gd name="T117" fmla="*/ 182 h 1236"/>
                <a:gd name="T118" fmla="*/ 273 w 1235"/>
                <a:gd name="T119" fmla="*/ 105 h 1236"/>
                <a:gd name="T120" fmla="*/ 377 w 1235"/>
                <a:gd name="T121" fmla="*/ 48 h 1236"/>
                <a:gd name="T122" fmla="*/ 493 w 1235"/>
                <a:gd name="T123" fmla="*/ 12 h 1236"/>
                <a:gd name="T124" fmla="*/ 617 w 1235"/>
                <a:gd name="T125" fmla="*/ 0 h 1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35" h="1236">
                  <a:moveTo>
                    <a:pt x="617" y="96"/>
                  </a:moveTo>
                  <a:lnTo>
                    <a:pt x="561" y="99"/>
                  </a:lnTo>
                  <a:lnTo>
                    <a:pt x="506" y="108"/>
                  </a:lnTo>
                  <a:lnTo>
                    <a:pt x="453" y="122"/>
                  </a:lnTo>
                  <a:lnTo>
                    <a:pt x="402" y="143"/>
                  </a:lnTo>
                  <a:lnTo>
                    <a:pt x="354" y="167"/>
                  </a:lnTo>
                  <a:lnTo>
                    <a:pt x="309" y="197"/>
                  </a:lnTo>
                  <a:lnTo>
                    <a:pt x="268" y="230"/>
                  </a:lnTo>
                  <a:lnTo>
                    <a:pt x="230" y="268"/>
                  </a:lnTo>
                  <a:lnTo>
                    <a:pt x="196" y="310"/>
                  </a:lnTo>
                  <a:lnTo>
                    <a:pt x="167" y="355"/>
                  </a:lnTo>
                  <a:lnTo>
                    <a:pt x="142" y="403"/>
                  </a:lnTo>
                  <a:lnTo>
                    <a:pt x="122" y="454"/>
                  </a:lnTo>
                  <a:lnTo>
                    <a:pt x="108" y="507"/>
                  </a:lnTo>
                  <a:lnTo>
                    <a:pt x="99" y="562"/>
                  </a:lnTo>
                  <a:lnTo>
                    <a:pt x="95" y="618"/>
                  </a:lnTo>
                  <a:lnTo>
                    <a:pt x="99" y="675"/>
                  </a:lnTo>
                  <a:lnTo>
                    <a:pt x="108" y="730"/>
                  </a:lnTo>
                  <a:lnTo>
                    <a:pt x="122" y="783"/>
                  </a:lnTo>
                  <a:lnTo>
                    <a:pt x="142" y="834"/>
                  </a:lnTo>
                  <a:lnTo>
                    <a:pt x="167" y="881"/>
                  </a:lnTo>
                  <a:lnTo>
                    <a:pt x="196" y="926"/>
                  </a:lnTo>
                  <a:lnTo>
                    <a:pt x="230" y="967"/>
                  </a:lnTo>
                  <a:lnTo>
                    <a:pt x="268" y="1005"/>
                  </a:lnTo>
                  <a:lnTo>
                    <a:pt x="309" y="1039"/>
                  </a:lnTo>
                  <a:lnTo>
                    <a:pt x="354" y="1069"/>
                  </a:lnTo>
                  <a:lnTo>
                    <a:pt x="402" y="1093"/>
                  </a:lnTo>
                  <a:lnTo>
                    <a:pt x="453" y="1113"/>
                  </a:lnTo>
                  <a:lnTo>
                    <a:pt x="506" y="1128"/>
                  </a:lnTo>
                  <a:lnTo>
                    <a:pt x="561" y="1137"/>
                  </a:lnTo>
                  <a:lnTo>
                    <a:pt x="617" y="1140"/>
                  </a:lnTo>
                  <a:lnTo>
                    <a:pt x="674" y="1137"/>
                  </a:lnTo>
                  <a:lnTo>
                    <a:pt x="729" y="1128"/>
                  </a:lnTo>
                  <a:lnTo>
                    <a:pt x="782" y="1113"/>
                  </a:lnTo>
                  <a:lnTo>
                    <a:pt x="833" y="1093"/>
                  </a:lnTo>
                  <a:lnTo>
                    <a:pt x="880" y="1069"/>
                  </a:lnTo>
                  <a:lnTo>
                    <a:pt x="925" y="1039"/>
                  </a:lnTo>
                  <a:lnTo>
                    <a:pt x="967" y="1005"/>
                  </a:lnTo>
                  <a:lnTo>
                    <a:pt x="1005" y="967"/>
                  </a:lnTo>
                  <a:lnTo>
                    <a:pt x="1038" y="926"/>
                  </a:lnTo>
                  <a:lnTo>
                    <a:pt x="1068" y="881"/>
                  </a:lnTo>
                  <a:lnTo>
                    <a:pt x="1092" y="834"/>
                  </a:lnTo>
                  <a:lnTo>
                    <a:pt x="1113" y="783"/>
                  </a:lnTo>
                  <a:lnTo>
                    <a:pt x="1127" y="730"/>
                  </a:lnTo>
                  <a:lnTo>
                    <a:pt x="1136" y="675"/>
                  </a:lnTo>
                  <a:lnTo>
                    <a:pt x="1139" y="618"/>
                  </a:lnTo>
                  <a:lnTo>
                    <a:pt x="1136" y="562"/>
                  </a:lnTo>
                  <a:lnTo>
                    <a:pt x="1127" y="507"/>
                  </a:lnTo>
                  <a:lnTo>
                    <a:pt x="1113" y="454"/>
                  </a:lnTo>
                  <a:lnTo>
                    <a:pt x="1092" y="403"/>
                  </a:lnTo>
                  <a:lnTo>
                    <a:pt x="1068" y="355"/>
                  </a:lnTo>
                  <a:lnTo>
                    <a:pt x="1038" y="310"/>
                  </a:lnTo>
                  <a:lnTo>
                    <a:pt x="1005" y="268"/>
                  </a:lnTo>
                  <a:lnTo>
                    <a:pt x="967" y="230"/>
                  </a:lnTo>
                  <a:lnTo>
                    <a:pt x="925" y="197"/>
                  </a:lnTo>
                  <a:lnTo>
                    <a:pt x="880" y="167"/>
                  </a:lnTo>
                  <a:lnTo>
                    <a:pt x="833" y="143"/>
                  </a:lnTo>
                  <a:lnTo>
                    <a:pt x="782" y="122"/>
                  </a:lnTo>
                  <a:lnTo>
                    <a:pt x="729" y="108"/>
                  </a:lnTo>
                  <a:lnTo>
                    <a:pt x="674" y="99"/>
                  </a:lnTo>
                  <a:lnTo>
                    <a:pt x="617" y="96"/>
                  </a:lnTo>
                  <a:close/>
                  <a:moveTo>
                    <a:pt x="617" y="0"/>
                  </a:moveTo>
                  <a:lnTo>
                    <a:pt x="680" y="3"/>
                  </a:lnTo>
                  <a:lnTo>
                    <a:pt x="742" y="12"/>
                  </a:lnTo>
                  <a:lnTo>
                    <a:pt x="801" y="28"/>
                  </a:lnTo>
                  <a:lnTo>
                    <a:pt x="857" y="48"/>
                  </a:lnTo>
                  <a:lnTo>
                    <a:pt x="911" y="75"/>
                  </a:lnTo>
                  <a:lnTo>
                    <a:pt x="962" y="105"/>
                  </a:lnTo>
                  <a:lnTo>
                    <a:pt x="1010" y="141"/>
                  </a:lnTo>
                  <a:lnTo>
                    <a:pt x="1054" y="182"/>
                  </a:lnTo>
                  <a:lnTo>
                    <a:pt x="1093" y="225"/>
                  </a:lnTo>
                  <a:lnTo>
                    <a:pt x="1129" y="272"/>
                  </a:lnTo>
                  <a:lnTo>
                    <a:pt x="1160" y="323"/>
                  </a:lnTo>
                  <a:lnTo>
                    <a:pt x="1186" y="377"/>
                  </a:lnTo>
                  <a:lnTo>
                    <a:pt x="1207" y="434"/>
                  </a:lnTo>
                  <a:lnTo>
                    <a:pt x="1223" y="493"/>
                  </a:lnTo>
                  <a:lnTo>
                    <a:pt x="1232" y="554"/>
                  </a:lnTo>
                  <a:lnTo>
                    <a:pt x="1235" y="618"/>
                  </a:lnTo>
                  <a:lnTo>
                    <a:pt x="1232" y="681"/>
                  </a:lnTo>
                  <a:lnTo>
                    <a:pt x="1223" y="742"/>
                  </a:lnTo>
                  <a:lnTo>
                    <a:pt x="1207" y="801"/>
                  </a:lnTo>
                  <a:lnTo>
                    <a:pt x="1186" y="858"/>
                  </a:lnTo>
                  <a:lnTo>
                    <a:pt x="1160" y="912"/>
                  </a:lnTo>
                  <a:lnTo>
                    <a:pt x="1129" y="963"/>
                  </a:lnTo>
                  <a:lnTo>
                    <a:pt x="1093" y="1011"/>
                  </a:lnTo>
                  <a:lnTo>
                    <a:pt x="1054" y="1055"/>
                  </a:lnTo>
                  <a:lnTo>
                    <a:pt x="1010" y="1094"/>
                  </a:lnTo>
                  <a:lnTo>
                    <a:pt x="962" y="1130"/>
                  </a:lnTo>
                  <a:lnTo>
                    <a:pt x="911" y="1162"/>
                  </a:lnTo>
                  <a:lnTo>
                    <a:pt x="857" y="1187"/>
                  </a:lnTo>
                  <a:lnTo>
                    <a:pt x="801" y="1208"/>
                  </a:lnTo>
                  <a:lnTo>
                    <a:pt x="742" y="1224"/>
                  </a:lnTo>
                  <a:lnTo>
                    <a:pt x="680" y="1233"/>
                  </a:lnTo>
                  <a:lnTo>
                    <a:pt x="617" y="1236"/>
                  </a:lnTo>
                  <a:lnTo>
                    <a:pt x="555" y="1233"/>
                  </a:lnTo>
                  <a:lnTo>
                    <a:pt x="493" y="1224"/>
                  </a:lnTo>
                  <a:lnTo>
                    <a:pt x="433" y="1208"/>
                  </a:lnTo>
                  <a:lnTo>
                    <a:pt x="377" y="1187"/>
                  </a:lnTo>
                  <a:lnTo>
                    <a:pt x="324" y="1162"/>
                  </a:lnTo>
                  <a:lnTo>
                    <a:pt x="273" y="1130"/>
                  </a:lnTo>
                  <a:lnTo>
                    <a:pt x="225" y="1094"/>
                  </a:lnTo>
                  <a:lnTo>
                    <a:pt x="181" y="1055"/>
                  </a:lnTo>
                  <a:lnTo>
                    <a:pt x="141" y="1011"/>
                  </a:lnTo>
                  <a:lnTo>
                    <a:pt x="106" y="963"/>
                  </a:lnTo>
                  <a:lnTo>
                    <a:pt x="74" y="912"/>
                  </a:lnTo>
                  <a:lnTo>
                    <a:pt x="49" y="858"/>
                  </a:lnTo>
                  <a:lnTo>
                    <a:pt x="27" y="801"/>
                  </a:lnTo>
                  <a:lnTo>
                    <a:pt x="12" y="742"/>
                  </a:lnTo>
                  <a:lnTo>
                    <a:pt x="3" y="681"/>
                  </a:lnTo>
                  <a:lnTo>
                    <a:pt x="0" y="618"/>
                  </a:lnTo>
                  <a:lnTo>
                    <a:pt x="3" y="554"/>
                  </a:lnTo>
                  <a:lnTo>
                    <a:pt x="12" y="493"/>
                  </a:lnTo>
                  <a:lnTo>
                    <a:pt x="27" y="434"/>
                  </a:lnTo>
                  <a:lnTo>
                    <a:pt x="49" y="377"/>
                  </a:lnTo>
                  <a:lnTo>
                    <a:pt x="74" y="323"/>
                  </a:lnTo>
                  <a:lnTo>
                    <a:pt x="106" y="272"/>
                  </a:lnTo>
                  <a:lnTo>
                    <a:pt x="141" y="225"/>
                  </a:lnTo>
                  <a:lnTo>
                    <a:pt x="181" y="182"/>
                  </a:lnTo>
                  <a:lnTo>
                    <a:pt x="225" y="141"/>
                  </a:lnTo>
                  <a:lnTo>
                    <a:pt x="273" y="105"/>
                  </a:lnTo>
                  <a:lnTo>
                    <a:pt x="324" y="75"/>
                  </a:lnTo>
                  <a:lnTo>
                    <a:pt x="377" y="48"/>
                  </a:lnTo>
                  <a:lnTo>
                    <a:pt x="433" y="28"/>
                  </a:lnTo>
                  <a:lnTo>
                    <a:pt x="493" y="12"/>
                  </a:lnTo>
                  <a:lnTo>
                    <a:pt x="555" y="3"/>
                  </a:lnTo>
                  <a:lnTo>
                    <a:pt x="61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17"/>
            <p:cNvSpPr>
              <a:spLocks/>
            </p:cNvSpPr>
            <p:nvPr/>
          </p:nvSpPr>
          <p:spPr bwMode="auto">
            <a:xfrm>
              <a:off x="2514600" y="4222750"/>
              <a:ext cx="346075" cy="398463"/>
            </a:xfrm>
            <a:custGeom>
              <a:avLst/>
              <a:gdLst>
                <a:gd name="T0" fmla="*/ 871 w 871"/>
                <a:gd name="T1" fmla="*/ 0 h 1006"/>
                <a:gd name="T2" fmla="*/ 581 w 871"/>
                <a:gd name="T3" fmla="*/ 503 h 1006"/>
                <a:gd name="T4" fmla="*/ 871 w 871"/>
                <a:gd name="T5" fmla="*/ 1006 h 1006"/>
                <a:gd name="T6" fmla="*/ 0 w 871"/>
                <a:gd name="T7" fmla="*/ 503 h 1006"/>
                <a:gd name="T8" fmla="*/ 871 w 871"/>
                <a:gd name="T9" fmla="*/ 0 h 1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1" h="1006">
                  <a:moveTo>
                    <a:pt x="871" y="0"/>
                  </a:moveTo>
                  <a:lnTo>
                    <a:pt x="581" y="503"/>
                  </a:lnTo>
                  <a:lnTo>
                    <a:pt x="871" y="1006"/>
                  </a:lnTo>
                  <a:lnTo>
                    <a:pt x="0" y="503"/>
                  </a:lnTo>
                  <a:lnTo>
                    <a:pt x="87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18"/>
            <p:cNvSpPr>
              <a:spLocks/>
            </p:cNvSpPr>
            <p:nvPr/>
          </p:nvSpPr>
          <p:spPr bwMode="auto">
            <a:xfrm>
              <a:off x="3492500" y="4222750"/>
              <a:ext cx="346075" cy="398463"/>
            </a:xfrm>
            <a:custGeom>
              <a:avLst/>
              <a:gdLst>
                <a:gd name="T0" fmla="*/ 0 w 871"/>
                <a:gd name="T1" fmla="*/ 0 h 1006"/>
                <a:gd name="T2" fmla="*/ 871 w 871"/>
                <a:gd name="T3" fmla="*/ 503 h 1006"/>
                <a:gd name="T4" fmla="*/ 0 w 871"/>
                <a:gd name="T5" fmla="*/ 1006 h 1006"/>
                <a:gd name="T6" fmla="*/ 289 w 871"/>
                <a:gd name="T7" fmla="*/ 503 h 1006"/>
                <a:gd name="T8" fmla="*/ 0 w 871"/>
                <a:gd name="T9" fmla="*/ 0 h 1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1" h="1006">
                  <a:moveTo>
                    <a:pt x="0" y="0"/>
                  </a:moveTo>
                  <a:lnTo>
                    <a:pt x="871" y="503"/>
                  </a:lnTo>
                  <a:lnTo>
                    <a:pt x="0" y="1006"/>
                  </a:lnTo>
                  <a:lnTo>
                    <a:pt x="289" y="503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1" name="TextBox 10"/>
          <p:cNvSpPr txBox="1">
            <a:spLocks noChangeArrowheads="1"/>
          </p:cNvSpPr>
          <p:nvPr userDrawn="1"/>
        </p:nvSpPr>
        <p:spPr bwMode="auto">
          <a:xfrm>
            <a:off x="8493017" y="4868863"/>
            <a:ext cx="280987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Lato"/>
              </a:rPr>
              <a:t>03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96FA5-14F0-4A99-AA5F-A4D6AB189B20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36C34-F030-4C4A-9BE4-62B363D249B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grpSp>
        <p:nvGrpSpPr>
          <p:cNvPr id="7" name="Group 5"/>
          <p:cNvGrpSpPr/>
          <p:nvPr userDrawn="1"/>
        </p:nvGrpSpPr>
        <p:grpSpPr>
          <a:xfrm>
            <a:off x="8375845" y="4867250"/>
            <a:ext cx="510980" cy="189320"/>
            <a:chOff x="2514600" y="4176713"/>
            <a:chExt cx="1323975" cy="490538"/>
          </a:xfrm>
          <a:solidFill>
            <a:schemeClr val="bg1"/>
          </a:solidFill>
        </p:grpSpPr>
        <p:sp>
          <p:nvSpPr>
            <p:cNvPr id="8" name="Freeform 16"/>
            <p:cNvSpPr>
              <a:spLocks noEditPoints="1"/>
            </p:cNvSpPr>
            <p:nvPr/>
          </p:nvSpPr>
          <p:spPr bwMode="auto">
            <a:xfrm>
              <a:off x="2930525" y="4176713"/>
              <a:ext cx="490538" cy="490538"/>
            </a:xfrm>
            <a:custGeom>
              <a:avLst/>
              <a:gdLst>
                <a:gd name="T0" fmla="*/ 561 w 1235"/>
                <a:gd name="T1" fmla="*/ 99 h 1236"/>
                <a:gd name="T2" fmla="*/ 453 w 1235"/>
                <a:gd name="T3" fmla="*/ 122 h 1236"/>
                <a:gd name="T4" fmla="*/ 354 w 1235"/>
                <a:gd name="T5" fmla="*/ 167 h 1236"/>
                <a:gd name="T6" fmla="*/ 268 w 1235"/>
                <a:gd name="T7" fmla="*/ 230 h 1236"/>
                <a:gd name="T8" fmla="*/ 196 w 1235"/>
                <a:gd name="T9" fmla="*/ 310 h 1236"/>
                <a:gd name="T10" fmla="*/ 142 w 1235"/>
                <a:gd name="T11" fmla="*/ 403 h 1236"/>
                <a:gd name="T12" fmla="*/ 108 w 1235"/>
                <a:gd name="T13" fmla="*/ 507 h 1236"/>
                <a:gd name="T14" fmla="*/ 95 w 1235"/>
                <a:gd name="T15" fmla="*/ 618 h 1236"/>
                <a:gd name="T16" fmla="*/ 108 w 1235"/>
                <a:gd name="T17" fmla="*/ 730 h 1236"/>
                <a:gd name="T18" fmla="*/ 142 w 1235"/>
                <a:gd name="T19" fmla="*/ 834 h 1236"/>
                <a:gd name="T20" fmla="*/ 196 w 1235"/>
                <a:gd name="T21" fmla="*/ 926 h 1236"/>
                <a:gd name="T22" fmla="*/ 268 w 1235"/>
                <a:gd name="T23" fmla="*/ 1005 h 1236"/>
                <a:gd name="T24" fmla="*/ 354 w 1235"/>
                <a:gd name="T25" fmla="*/ 1069 h 1236"/>
                <a:gd name="T26" fmla="*/ 453 w 1235"/>
                <a:gd name="T27" fmla="*/ 1113 h 1236"/>
                <a:gd name="T28" fmla="*/ 561 w 1235"/>
                <a:gd name="T29" fmla="*/ 1137 h 1236"/>
                <a:gd name="T30" fmla="*/ 674 w 1235"/>
                <a:gd name="T31" fmla="*/ 1137 h 1236"/>
                <a:gd name="T32" fmla="*/ 782 w 1235"/>
                <a:gd name="T33" fmla="*/ 1113 h 1236"/>
                <a:gd name="T34" fmla="*/ 880 w 1235"/>
                <a:gd name="T35" fmla="*/ 1069 h 1236"/>
                <a:gd name="T36" fmla="*/ 967 w 1235"/>
                <a:gd name="T37" fmla="*/ 1005 h 1236"/>
                <a:gd name="T38" fmla="*/ 1038 w 1235"/>
                <a:gd name="T39" fmla="*/ 926 h 1236"/>
                <a:gd name="T40" fmla="*/ 1092 w 1235"/>
                <a:gd name="T41" fmla="*/ 834 h 1236"/>
                <a:gd name="T42" fmla="*/ 1127 w 1235"/>
                <a:gd name="T43" fmla="*/ 730 h 1236"/>
                <a:gd name="T44" fmla="*/ 1139 w 1235"/>
                <a:gd name="T45" fmla="*/ 618 h 1236"/>
                <a:gd name="T46" fmla="*/ 1127 w 1235"/>
                <a:gd name="T47" fmla="*/ 507 h 1236"/>
                <a:gd name="T48" fmla="*/ 1092 w 1235"/>
                <a:gd name="T49" fmla="*/ 403 h 1236"/>
                <a:gd name="T50" fmla="*/ 1038 w 1235"/>
                <a:gd name="T51" fmla="*/ 310 h 1236"/>
                <a:gd name="T52" fmla="*/ 967 w 1235"/>
                <a:gd name="T53" fmla="*/ 230 h 1236"/>
                <a:gd name="T54" fmla="*/ 880 w 1235"/>
                <a:gd name="T55" fmla="*/ 167 h 1236"/>
                <a:gd name="T56" fmla="*/ 782 w 1235"/>
                <a:gd name="T57" fmla="*/ 122 h 1236"/>
                <a:gd name="T58" fmla="*/ 674 w 1235"/>
                <a:gd name="T59" fmla="*/ 99 h 1236"/>
                <a:gd name="T60" fmla="*/ 617 w 1235"/>
                <a:gd name="T61" fmla="*/ 0 h 1236"/>
                <a:gd name="T62" fmla="*/ 742 w 1235"/>
                <a:gd name="T63" fmla="*/ 12 h 1236"/>
                <a:gd name="T64" fmla="*/ 857 w 1235"/>
                <a:gd name="T65" fmla="*/ 48 h 1236"/>
                <a:gd name="T66" fmla="*/ 962 w 1235"/>
                <a:gd name="T67" fmla="*/ 105 h 1236"/>
                <a:gd name="T68" fmla="*/ 1054 w 1235"/>
                <a:gd name="T69" fmla="*/ 182 h 1236"/>
                <a:gd name="T70" fmla="*/ 1129 w 1235"/>
                <a:gd name="T71" fmla="*/ 272 h 1236"/>
                <a:gd name="T72" fmla="*/ 1186 w 1235"/>
                <a:gd name="T73" fmla="*/ 377 h 1236"/>
                <a:gd name="T74" fmla="*/ 1223 w 1235"/>
                <a:gd name="T75" fmla="*/ 493 h 1236"/>
                <a:gd name="T76" fmla="*/ 1235 w 1235"/>
                <a:gd name="T77" fmla="*/ 618 h 1236"/>
                <a:gd name="T78" fmla="*/ 1223 w 1235"/>
                <a:gd name="T79" fmla="*/ 742 h 1236"/>
                <a:gd name="T80" fmla="*/ 1186 w 1235"/>
                <a:gd name="T81" fmla="*/ 858 h 1236"/>
                <a:gd name="T82" fmla="*/ 1129 w 1235"/>
                <a:gd name="T83" fmla="*/ 963 h 1236"/>
                <a:gd name="T84" fmla="*/ 1054 w 1235"/>
                <a:gd name="T85" fmla="*/ 1055 h 1236"/>
                <a:gd name="T86" fmla="*/ 962 w 1235"/>
                <a:gd name="T87" fmla="*/ 1130 h 1236"/>
                <a:gd name="T88" fmla="*/ 857 w 1235"/>
                <a:gd name="T89" fmla="*/ 1187 h 1236"/>
                <a:gd name="T90" fmla="*/ 742 w 1235"/>
                <a:gd name="T91" fmla="*/ 1224 h 1236"/>
                <a:gd name="T92" fmla="*/ 617 w 1235"/>
                <a:gd name="T93" fmla="*/ 1236 h 1236"/>
                <a:gd name="T94" fmla="*/ 493 w 1235"/>
                <a:gd name="T95" fmla="*/ 1224 h 1236"/>
                <a:gd name="T96" fmla="*/ 377 w 1235"/>
                <a:gd name="T97" fmla="*/ 1187 h 1236"/>
                <a:gd name="T98" fmla="*/ 273 w 1235"/>
                <a:gd name="T99" fmla="*/ 1130 h 1236"/>
                <a:gd name="T100" fmla="*/ 181 w 1235"/>
                <a:gd name="T101" fmla="*/ 1055 h 1236"/>
                <a:gd name="T102" fmla="*/ 106 w 1235"/>
                <a:gd name="T103" fmla="*/ 963 h 1236"/>
                <a:gd name="T104" fmla="*/ 49 w 1235"/>
                <a:gd name="T105" fmla="*/ 858 h 1236"/>
                <a:gd name="T106" fmla="*/ 12 w 1235"/>
                <a:gd name="T107" fmla="*/ 742 h 1236"/>
                <a:gd name="T108" fmla="*/ 0 w 1235"/>
                <a:gd name="T109" fmla="*/ 618 h 1236"/>
                <a:gd name="T110" fmla="*/ 12 w 1235"/>
                <a:gd name="T111" fmla="*/ 493 h 1236"/>
                <a:gd name="T112" fmla="*/ 49 w 1235"/>
                <a:gd name="T113" fmla="*/ 377 h 1236"/>
                <a:gd name="T114" fmla="*/ 106 w 1235"/>
                <a:gd name="T115" fmla="*/ 272 h 1236"/>
                <a:gd name="T116" fmla="*/ 181 w 1235"/>
                <a:gd name="T117" fmla="*/ 182 h 1236"/>
                <a:gd name="T118" fmla="*/ 273 w 1235"/>
                <a:gd name="T119" fmla="*/ 105 h 1236"/>
                <a:gd name="T120" fmla="*/ 377 w 1235"/>
                <a:gd name="T121" fmla="*/ 48 h 1236"/>
                <a:gd name="T122" fmla="*/ 493 w 1235"/>
                <a:gd name="T123" fmla="*/ 12 h 1236"/>
                <a:gd name="T124" fmla="*/ 617 w 1235"/>
                <a:gd name="T125" fmla="*/ 0 h 1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35" h="1236">
                  <a:moveTo>
                    <a:pt x="617" y="96"/>
                  </a:moveTo>
                  <a:lnTo>
                    <a:pt x="561" y="99"/>
                  </a:lnTo>
                  <a:lnTo>
                    <a:pt x="506" y="108"/>
                  </a:lnTo>
                  <a:lnTo>
                    <a:pt x="453" y="122"/>
                  </a:lnTo>
                  <a:lnTo>
                    <a:pt x="402" y="143"/>
                  </a:lnTo>
                  <a:lnTo>
                    <a:pt x="354" y="167"/>
                  </a:lnTo>
                  <a:lnTo>
                    <a:pt x="309" y="197"/>
                  </a:lnTo>
                  <a:lnTo>
                    <a:pt x="268" y="230"/>
                  </a:lnTo>
                  <a:lnTo>
                    <a:pt x="230" y="268"/>
                  </a:lnTo>
                  <a:lnTo>
                    <a:pt x="196" y="310"/>
                  </a:lnTo>
                  <a:lnTo>
                    <a:pt x="167" y="355"/>
                  </a:lnTo>
                  <a:lnTo>
                    <a:pt x="142" y="403"/>
                  </a:lnTo>
                  <a:lnTo>
                    <a:pt x="122" y="454"/>
                  </a:lnTo>
                  <a:lnTo>
                    <a:pt x="108" y="507"/>
                  </a:lnTo>
                  <a:lnTo>
                    <a:pt x="99" y="562"/>
                  </a:lnTo>
                  <a:lnTo>
                    <a:pt x="95" y="618"/>
                  </a:lnTo>
                  <a:lnTo>
                    <a:pt x="99" y="675"/>
                  </a:lnTo>
                  <a:lnTo>
                    <a:pt x="108" y="730"/>
                  </a:lnTo>
                  <a:lnTo>
                    <a:pt x="122" y="783"/>
                  </a:lnTo>
                  <a:lnTo>
                    <a:pt x="142" y="834"/>
                  </a:lnTo>
                  <a:lnTo>
                    <a:pt x="167" y="881"/>
                  </a:lnTo>
                  <a:lnTo>
                    <a:pt x="196" y="926"/>
                  </a:lnTo>
                  <a:lnTo>
                    <a:pt x="230" y="967"/>
                  </a:lnTo>
                  <a:lnTo>
                    <a:pt x="268" y="1005"/>
                  </a:lnTo>
                  <a:lnTo>
                    <a:pt x="309" y="1039"/>
                  </a:lnTo>
                  <a:lnTo>
                    <a:pt x="354" y="1069"/>
                  </a:lnTo>
                  <a:lnTo>
                    <a:pt x="402" y="1093"/>
                  </a:lnTo>
                  <a:lnTo>
                    <a:pt x="453" y="1113"/>
                  </a:lnTo>
                  <a:lnTo>
                    <a:pt x="506" y="1128"/>
                  </a:lnTo>
                  <a:lnTo>
                    <a:pt x="561" y="1137"/>
                  </a:lnTo>
                  <a:lnTo>
                    <a:pt x="617" y="1140"/>
                  </a:lnTo>
                  <a:lnTo>
                    <a:pt x="674" y="1137"/>
                  </a:lnTo>
                  <a:lnTo>
                    <a:pt x="729" y="1128"/>
                  </a:lnTo>
                  <a:lnTo>
                    <a:pt x="782" y="1113"/>
                  </a:lnTo>
                  <a:lnTo>
                    <a:pt x="833" y="1093"/>
                  </a:lnTo>
                  <a:lnTo>
                    <a:pt x="880" y="1069"/>
                  </a:lnTo>
                  <a:lnTo>
                    <a:pt x="925" y="1039"/>
                  </a:lnTo>
                  <a:lnTo>
                    <a:pt x="967" y="1005"/>
                  </a:lnTo>
                  <a:lnTo>
                    <a:pt x="1005" y="967"/>
                  </a:lnTo>
                  <a:lnTo>
                    <a:pt x="1038" y="926"/>
                  </a:lnTo>
                  <a:lnTo>
                    <a:pt x="1068" y="881"/>
                  </a:lnTo>
                  <a:lnTo>
                    <a:pt x="1092" y="834"/>
                  </a:lnTo>
                  <a:lnTo>
                    <a:pt x="1113" y="783"/>
                  </a:lnTo>
                  <a:lnTo>
                    <a:pt x="1127" y="730"/>
                  </a:lnTo>
                  <a:lnTo>
                    <a:pt x="1136" y="675"/>
                  </a:lnTo>
                  <a:lnTo>
                    <a:pt x="1139" y="618"/>
                  </a:lnTo>
                  <a:lnTo>
                    <a:pt x="1136" y="562"/>
                  </a:lnTo>
                  <a:lnTo>
                    <a:pt x="1127" y="507"/>
                  </a:lnTo>
                  <a:lnTo>
                    <a:pt x="1113" y="454"/>
                  </a:lnTo>
                  <a:lnTo>
                    <a:pt x="1092" y="403"/>
                  </a:lnTo>
                  <a:lnTo>
                    <a:pt x="1068" y="355"/>
                  </a:lnTo>
                  <a:lnTo>
                    <a:pt x="1038" y="310"/>
                  </a:lnTo>
                  <a:lnTo>
                    <a:pt x="1005" y="268"/>
                  </a:lnTo>
                  <a:lnTo>
                    <a:pt x="967" y="230"/>
                  </a:lnTo>
                  <a:lnTo>
                    <a:pt x="925" y="197"/>
                  </a:lnTo>
                  <a:lnTo>
                    <a:pt x="880" y="167"/>
                  </a:lnTo>
                  <a:lnTo>
                    <a:pt x="833" y="143"/>
                  </a:lnTo>
                  <a:lnTo>
                    <a:pt x="782" y="122"/>
                  </a:lnTo>
                  <a:lnTo>
                    <a:pt x="729" y="108"/>
                  </a:lnTo>
                  <a:lnTo>
                    <a:pt x="674" y="99"/>
                  </a:lnTo>
                  <a:lnTo>
                    <a:pt x="617" y="96"/>
                  </a:lnTo>
                  <a:close/>
                  <a:moveTo>
                    <a:pt x="617" y="0"/>
                  </a:moveTo>
                  <a:lnTo>
                    <a:pt x="680" y="3"/>
                  </a:lnTo>
                  <a:lnTo>
                    <a:pt x="742" y="12"/>
                  </a:lnTo>
                  <a:lnTo>
                    <a:pt x="801" y="28"/>
                  </a:lnTo>
                  <a:lnTo>
                    <a:pt x="857" y="48"/>
                  </a:lnTo>
                  <a:lnTo>
                    <a:pt x="911" y="75"/>
                  </a:lnTo>
                  <a:lnTo>
                    <a:pt x="962" y="105"/>
                  </a:lnTo>
                  <a:lnTo>
                    <a:pt x="1010" y="141"/>
                  </a:lnTo>
                  <a:lnTo>
                    <a:pt x="1054" y="182"/>
                  </a:lnTo>
                  <a:lnTo>
                    <a:pt x="1093" y="225"/>
                  </a:lnTo>
                  <a:lnTo>
                    <a:pt x="1129" y="272"/>
                  </a:lnTo>
                  <a:lnTo>
                    <a:pt x="1160" y="323"/>
                  </a:lnTo>
                  <a:lnTo>
                    <a:pt x="1186" y="377"/>
                  </a:lnTo>
                  <a:lnTo>
                    <a:pt x="1207" y="434"/>
                  </a:lnTo>
                  <a:lnTo>
                    <a:pt x="1223" y="493"/>
                  </a:lnTo>
                  <a:lnTo>
                    <a:pt x="1232" y="554"/>
                  </a:lnTo>
                  <a:lnTo>
                    <a:pt x="1235" y="618"/>
                  </a:lnTo>
                  <a:lnTo>
                    <a:pt x="1232" y="681"/>
                  </a:lnTo>
                  <a:lnTo>
                    <a:pt x="1223" y="742"/>
                  </a:lnTo>
                  <a:lnTo>
                    <a:pt x="1207" y="801"/>
                  </a:lnTo>
                  <a:lnTo>
                    <a:pt x="1186" y="858"/>
                  </a:lnTo>
                  <a:lnTo>
                    <a:pt x="1160" y="912"/>
                  </a:lnTo>
                  <a:lnTo>
                    <a:pt x="1129" y="963"/>
                  </a:lnTo>
                  <a:lnTo>
                    <a:pt x="1093" y="1011"/>
                  </a:lnTo>
                  <a:lnTo>
                    <a:pt x="1054" y="1055"/>
                  </a:lnTo>
                  <a:lnTo>
                    <a:pt x="1010" y="1094"/>
                  </a:lnTo>
                  <a:lnTo>
                    <a:pt x="962" y="1130"/>
                  </a:lnTo>
                  <a:lnTo>
                    <a:pt x="911" y="1162"/>
                  </a:lnTo>
                  <a:lnTo>
                    <a:pt x="857" y="1187"/>
                  </a:lnTo>
                  <a:lnTo>
                    <a:pt x="801" y="1208"/>
                  </a:lnTo>
                  <a:lnTo>
                    <a:pt x="742" y="1224"/>
                  </a:lnTo>
                  <a:lnTo>
                    <a:pt x="680" y="1233"/>
                  </a:lnTo>
                  <a:lnTo>
                    <a:pt x="617" y="1236"/>
                  </a:lnTo>
                  <a:lnTo>
                    <a:pt x="555" y="1233"/>
                  </a:lnTo>
                  <a:lnTo>
                    <a:pt x="493" y="1224"/>
                  </a:lnTo>
                  <a:lnTo>
                    <a:pt x="433" y="1208"/>
                  </a:lnTo>
                  <a:lnTo>
                    <a:pt x="377" y="1187"/>
                  </a:lnTo>
                  <a:lnTo>
                    <a:pt x="324" y="1162"/>
                  </a:lnTo>
                  <a:lnTo>
                    <a:pt x="273" y="1130"/>
                  </a:lnTo>
                  <a:lnTo>
                    <a:pt x="225" y="1094"/>
                  </a:lnTo>
                  <a:lnTo>
                    <a:pt x="181" y="1055"/>
                  </a:lnTo>
                  <a:lnTo>
                    <a:pt x="141" y="1011"/>
                  </a:lnTo>
                  <a:lnTo>
                    <a:pt x="106" y="963"/>
                  </a:lnTo>
                  <a:lnTo>
                    <a:pt x="74" y="912"/>
                  </a:lnTo>
                  <a:lnTo>
                    <a:pt x="49" y="858"/>
                  </a:lnTo>
                  <a:lnTo>
                    <a:pt x="27" y="801"/>
                  </a:lnTo>
                  <a:lnTo>
                    <a:pt x="12" y="742"/>
                  </a:lnTo>
                  <a:lnTo>
                    <a:pt x="3" y="681"/>
                  </a:lnTo>
                  <a:lnTo>
                    <a:pt x="0" y="618"/>
                  </a:lnTo>
                  <a:lnTo>
                    <a:pt x="3" y="554"/>
                  </a:lnTo>
                  <a:lnTo>
                    <a:pt x="12" y="493"/>
                  </a:lnTo>
                  <a:lnTo>
                    <a:pt x="27" y="434"/>
                  </a:lnTo>
                  <a:lnTo>
                    <a:pt x="49" y="377"/>
                  </a:lnTo>
                  <a:lnTo>
                    <a:pt x="74" y="323"/>
                  </a:lnTo>
                  <a:lnTo>
                    <a:pt x="106" y="272"/>
                  </a:lnTo>
                  <a:lnTo>
                    <a:pt x="141" y="225"/>
                  </a:lnTo>
                  <a:lnTo>
                    <a:pt x="181" y="182"/>
                  </a:lnTo>
                  <a:lnTo>
                    <a:pt x="225" y="141"/>
                  </a:lnTo>
                  <a:lnTo>
                    <a:pt x="273" y="105"/>
                  </a:lnTo>
                  <a:lnTo>
                    <a:pt x="324" y="75"/>
                  </a:lnTo>
                  <a:lnTo>
                    <a:pt x="377" y="48"/>
                  </a:lnTo>
                  <a:lnTo>
                    <a:pt x="433" y="28"/>
                  </a:lnTo>
                  <a:lnTo>
                    <a:pt x="493" y="12"/>
                  </a:lnTo>
                  <a:lnTo>
                    <a:pt x="555" y="3"/>
                  </a:lnTo>
                  <a:lnTo>
                    <a:pt x="61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17"/>
            <p:cNvSpPr>
              <a:spLocks/>
            </p:cNvSpPr>
            <p:nvPr/>
          </p:nvSpPr>
          <p:spPr bwMode="auto">
            <a:xfrm>
              <a:off x="2514600" y="4222750"/>
              <a:ext cx="346075" cy="398463"/>
            </a:xfrm>
            <a:custGeom>
              <a:avLst/>
              <a:gdLst>
                <a:gd name="T0" fmla="*/ 871 w 871"/>
                <a:gd name="T1" fmla="*/ 0 h 1006"/>
                <a:gd name="T2" fmla="*/ 581 w 871"/>
                <a:gd name="T3" fmla="*/ 503 h 1006"/>
                <a:gd name="T4" fmla="*/ 871 w 871"/>
                <a:gd name="T5" fmla="*/ 1006 h 1006"/>
                <a:gd name="T6" fmla="*/ 0 w 871"/>
                <a:gd name="T7" fmla="*/ 503 h 1006"/>
                <a:gd name="T8" fmla="*/ 871 w 871"/>
                <a:gd name="T9" fmla="*/ 0 h 1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1" h="1006">
                  <a:moveTo>
                    <a:pt x="871" y="0"/>
                  </a:moveTo>
                  <a:lnTo>
                    <a:pt x="581" y="503"/>
                  </a:lnTo>
                  <a:lnTo>
                    <a:pt x="871" y="1006"/>
                  </a:lnTo>
                  <a:lnTo>
                    <a:pt x="0" y="503"/>
                  </a:lnTo>
                  <a:lnTo>
                    <a:pt x="87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18"/>
            <p:cNvSpPr>
              <a:spLocks/>
            </p:cNvSpPr>
            <p:nvPr/>
          </p:nvSpPr>
          <p:spPr bwMode="auto">
            <a:xfrm>
              <a:off x="3492500" y="4222750"/>
              <a:ext cx="346075" cy="398463"/>
            </a:xfrm>
            <a:custGeom>
              <a:avLst/>
              <a:gdLst>
                <a:gd name="T0" fmla="*/ 0 w 871"/>
                <a:gd name="T1" fmla="*/ 0 h 1006"/>
                <a:gd name="T2" fmla="*/ 871 w 871"/>
                <a:gd name="T3" fmla="*/ 503 h 1006"/>
                <a:gd name="T4" fmla="*/ 0 w 871"/>
                <a:gd name="T5" fmla="*/ 1006 h 1006"/>
                <a:gd name="T6" fmla="*/ 289 w 871"/>
                <a:gd name="T7" fmla="*/ 503 h 1006"/>
                <a:gd name="T8" fmla="*/ 0 w 871"/>
                <a:gd name="T9" fmla="*/ 0 h 1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1" h="1006">
                  <a:moveTo>
                    <a:pt x="0" y="0"/>
                  </a:moveTo>
                  <a:lnTo>
                    <a:pt x="871" y="503"/>
                  </a:lnTo>
                  <a:lnTo>
                    <a:pt x="0" y="1006"/>
                  </a:lnTo>
                  <a:lnTo>
                    <a:pt x="289" y="503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1" name="TextBox 10"/>
          <p:cNvSpPr txBox="1">
            <a:spLocks noChangeArrowheads="1"/>
          </p:cNvSpPr>
          <p:nvPr userDrawn="1"/>
        </p:nvSpPr>
        <p:spPr bwMode="auto">
          <a:xfrm>
            <a:off x="8493017" y="4868863"/>
            <a:ext cx="280987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Lato"/>
              </a:rPr>
              <a:t>03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55964-2AF4-400B-9284-675281AF14C5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388CC-0667-4124-9B5F-B1E1E56BA61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grpSp>
        <p:nvGrpSpPr>
          <p:cNvPr id="7" name="Group 5"/>
          <p:cNvGrpSpPr/>
          <p:nvPr userDrawn="1"/>
        </p:nvGrpSpPr>
        <p:grpSpPr>
          <a:xfrm>
            <a:off x="8375845" y="4867250"/>
            <a:ext cx="510980" cy="189320"/>
            <a:chOff x="2514600" y="4176713"/>
            <a:chExt cx="1323975" cy="490538"/>
          </a:xfrm>
          <a:solidFill>
            <a:schemeClr val="bg1"/>
          </a:solidFill>
        </p:grpSpPr>
        <p:sp>
          <p:nvSpPr>
            <p:cNvPr id="8" name="Freeform 16"/>
            <p:cNvSpPr>
              <a:spLocks noEditPoints="1"/>
            </p:cNvSpPr>
            <p:nvPr/>
          </p:nvSpPr>
          <p:spPr bwMode="auto">
            <a:xfrm>
              <a:off x="2930525" y="4176713"/>
              <a:ext cx="490538" cy="490538"/>
            </a:xfrm>
            <a:custGeom>
              <a:avLst/>
              <a:gdLst>
                <a:gd name="T0" fmla="*/ 561 w 1235"/>
                <a:gd name="T1" fmla="*/ 99 h 1236"/>
                <a:gd name="T2" fmla="*/ 453 w 1235"/>
                <a:gd name="T3" fmla="*/ 122 h 1236"/>
                <a:gd name="T4" fmla="*/ 354 w 1235"/>
                <a:gd name="T5" fmla="*/ 167 h 1236"/>
                <a:gd name="T6" fmla="*/ 268 w 1235"/>
                <a:gd name="T7" fmla="*/ 230 h 1236"/>
                <a:gd name="T8" fmla="*/ 196 w 1235"/>
                <a:gd name="T9" fmla="*/ 310 h 1236"/>
                <a:gd name="T10" fmla="*/ 142 w 1235"/>
                <a:gd name="T11" fmla="*/ 403 h 1236"/>
                <a:gd name="T12" fmla="*/ 108 w 1235"/>
                <a:gd name="T13" fmla="*/ 507 h 1236"/>
                <a:gd name="T14" fmla="*/ 95 w 1235"/>
                <a:gd name="T15" fmla="*/ 618 h 1236"/>
                <a:gd name="T16" fmla="*/ 108 w 1235"/>
                <a:gd name="T17" fmla="*/ 730 h 1236"/>
                <a:gd name="T18" fmla="*/ 142 w 1235"/>
                <a:gd name="T19" fmla="*/ 834 h 1236"/>
                <a:gd name="T20" fmla="*/ 196 w 1235"/>
                <a:gd name="T21" fmla="*/ 926 h 1236"/>
                <a:gd name="T22" fmla="*/ 268 w 1235"/>
                <a:gd name="T23" fmla="*/ 1005 h 1236"/>
                <a:gd name="T24" fmla="*/ 354 w 1235"/>
                <a:gd name="T25" fmla="*/ 1069 h 1236"/>
                <a:gd name="T26" fmla="*/ 453 w 1235"/>
                <a:gd name="T27" fmla="*/ 1113 h 1236"/>
                <a:gd name="T28" fmla="*/ 561 w 1235"/>
                <a:gd name="T29" fmla="*/ 1137 h 1236"/>
                <a:gd name="T30" fmla="*/ 674 w 1235"/>
                <a:gd name="T31" fmla="*/ 1137 h 1236"/>
                <a:gd name="T32" fmla="*/ 782 w 1235"/>
                <a:gd name="T33" fmla="*/ 1113 h 1236"/>
                <a:gd name="T34" fmla="*/ 880 w 1235"/>
                <a:gd name="T35" fmla="*/ 1069 h 1236"/>
                <a:gd name="T36" fmla="*/ 967 w 1235"/>
                <a:gd name="T37" fmla="*/ 1005 h 1236"/>
                <a:gd name="T38" fmla="*/ 1038 w 1235"/>
                <a:gd name="T39" fmla="*/ 926 h 1236"/>
                <a:gd name="T40" fmla="*/ 1092 w 1235"/>
                <a:gd name="T41" fmla="*/ 834 h 1236"/>
                <a:gd name="T42" fmla="*/ 1127 w 1235"/>
                <a:gd name="T43" fmla="*/ 730 h 1236"/>
                <a:gd name="T44" fmla="*/ 1139 w 1235"/>
                <a:gd name="T45" fmla="*/ 618 h 1236"/>
                <a:gd name="T46" fmla="*/ 1127 w 1235"/>
                <a:gd name="T47" fmla="*/ 507 h 1236"/>
                <a:gd name="T48" fmla="*/ 1092 w 1235"/>
                <a:gd name="T49" fmla="*/ 403 h 1236"/>
                <a:gd name="T50" fmla="*/ 1038 w 1235"/>
                <a:gd name="T51" fmla="*/ 310 h 1236"/>
                <a:gd name="T52" fmla="*/ 967 w 1235"/>
                <a:gd name="T53" fmla="*/ 230 h 1236"/>
                <a:gd name="T54" fmla="*/ 880 w 1235"/>
                <a:gd name="T55" fmla="*/ 167 h 1236"/>
                <a:gd name="T56" fmla="*/ 782 w 1235"/>
                <a:gd name="T57" fmla="*/ 122 h 1236"/>
                <a:gd name="T58" fmla="*/ 674 w 1235"/>
                <a:gd name="T59" fmla="*/ 99 h 1236"/>
                <a:gd name="T60" fmla="*/ 617 w 1235"/>
                <a:gd name="T61" fmla="*/ 0 h 1236"/>
                <a:gd name="T62" fmla="*/ 742 w 1235"/>
                <a:gd name="T63" fmla="*/ 12 h 1236"/>
                <a:gd name="T64" fmla="*/ 857 w 1235"/>
                <a:gd name="T65" fmla="*/ 48 h 1236"/>
                <a:gd name="T66" fmla="*/ 962 w 1235"/>
                <a:gd name="T67" fmla="*/ 105 h 1236"/>
                <a:gd name="T68" fmla="*/ 1054 w 1235"/>
                <a:gd name="T69" fmla="*/ 182 h 1236"/>
                <a:gd name="T70" fmla="*/ 1129 w 1235"/>
                <a:gd name="T71" fmla="*/ 272 h 1236"/>
                <a:gd name="T72" fmla="*/ 1186 w 1235"/>
                <a:gd name="T73" fmla="*/ 377 h 1236"/>
                <a:gd name="T74" fmla="*/ 1223 w 1235"/>
                <a:gd name="T75" fmla="*/ 493 h 1236"/>
                <a:gd name="T76" fmla="*/ 1235 w 1235"/>
                <a:gd name="T77" fmla="*/ 618 h 1236"/>
                <a:gd name="T78" fmla="*/ 1223 w 1235"/>
                <a:gd name="T79" fmla="*/ 742 h 1236"/>
                <a:gd name="T80" fmla="*/ 1186 w 1235"/>
                <a:gd name="T81" fmla="*/ 858 h 1236"/>
                <a:gd name="T82" fmla="*/ 1129 w 1235"/>
                <a:gd name="T83" fmla="*/ 963 h 1236"/>
                <a:gd name="T84" fmla="*/ 1054 w 1235"/>
                <a:gd name="T85" fmla="*/ 1055 h 1236"/>
                <a:gd name="T86" fmla="*/ 962 w 1235"/>
                <a:gd name="T87" fmla="*/ 1130 h 1236"/>
                <a:gd name="T88" fmla="*/ 857 w 1235"/>
                <a:gd name="T89" fmla="*/ 1187 h 1236"/>
                <a:gd name="T90" fmla="*/ 742 w 1235"/>
                <a:gd name="T91" fmla="*/ 1224 h 1236"/>
                <a:gd name="T92" fmla="*/ 617 w 1235"/>
                <a:gd name="T93" fmla="*/ 1236 h 1236"/>
                <a:gd name="T94" fmla="*/ 493 w 1235"/>
                <a:gd name="T95" fmla="*/ 1224 h 1236"/>
                <a:gd name="T96" fmla="*/ 377 w 1235"/>
                <a:gd name="T97" fmla="*/ 1187 h 1236"/>
                <a:gd name="T98" fmla="*/ 273 w 1235"/>
                <a:gd name="T99" fmla="*/ 1130 h 1236"/>
                <a:gd name="T100" fmla="*/ 181 w 1235"/>
                <a:gd name="T101" fmla="*/ 1055 h 1236"/>
                <a:gd name="T102" fmla="*/ 106 w 1235"/>
                <a:gd name="T103" fmla="*/ 963 h 1236"/>
                <a:gd name="T104" fmla="*/ 49 w 1235"/>
                <a:gd name="T105" fmla="*/ 858 h 1236"/>
                <a:gd name="T106" fmla="*/ 12 w 1235"/>
                <a:gd name="T107" fmla="*/ 742 h 1236"/>
                <a:gd name="T108" fmla="*/ 0 w 1235"/>
                <a:gd name="T109" fmla="*/ 618 h 1236"/>
                <a:gd name="T110" fmla="*/ 12 w 1235"/>
                <a:gd name="T111" fmla="*/ 493 h 1236"/>
                <a:gd name="T112" fmla="*/ 49 w 1235"/>
                <a:gd name="T113" fmla="*/ 377 h 1236"/>
                <a:gd name="T114" fmla="*/ 106 w 1235"/>
                <a:gd name="T115" fmla="*/ 272 h 1236"/>
                <a:gd name="T116" fmla="*/ 181 w 1235"/>
                <a:gd name="T117" fmla="*/ 182 h 1236"/>
                <a:gd name="T118" fmla="*/ 273 w 1235"/>
                <a:gd name="T119" fmla="*/ 105 h 1236"/>
                <a:gd name="T120" fmla="*/ 377 w 1235"/>
                <a:gd name="T121" fmla="*/ 48 h 1236"/>
                <a:gd name="T122" fmla="*/ 493 w 1235"/>
                <a:gd name="T123" fmla="*/ 12 h 1236"/>
                <a:gd name="T124" fmla="*/ 617 w 1235"/>
                <a:gd name="T125" fmla="*/ 0 h 1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35" h="1236">
                  <a:moveTo>
                    <a:pt x="617" y="96"/>
                  </a:moveTo>
                  <a:lnTo>
                    <a:pt x="561" y="99"/>
                  </a:lnTo>
                  <a:lnTo>
                    <a:pt x="506" y="108"/>
                  </a:lnTo>
                  <a:lnTo>
                    <a:pt x="453" y="122"/>
                  </a:lnTo>
                  <a:lnTo>
                    <a:pt x="402" y="143"/>
                  </a:lnTo>
                  <a:lnTo>
                    <a:pt x="354" y="167"/>
                  </a:lnTo>
                  <a:lnTo>
                    <a:pt x="309" y="197"/>
                  </a:lnTo>
                  <a:lnTo>
                    <a:pt x="268" y="230"/>
                  </a:lnTo>
                  <a:lnTo>
                    <a:pt x="230" y="268"/>
                  </a:lnTo>
                  <a:lnTo>
                    <a:pt x="196" y="310"/>
                  </a:lnTo>
                  <a:lnTo>
                    <a:pt x="167" y="355"/>
                  </a:lnTo>
                  <a:lnTo>
                    <a:pt x="142" y="403"/>
                  </a:lnTo>
                  <a:lnTo>
                    <a:pt x="122" y="454"/>
                  </a:lnTo>
                  <a:lnTo>
                    <a:pt x="108" y="507"/>
                  </a:lnTo>
                  <a:lnTo>
                    <a:pt x="99" y="562"/>
                  </a:lnTo>
                  <a:lnTo>
                    <a:pt x="95" y="618"/>
                  </a:lnTo>
                  <a:lnTo>
                    <a:pt x="99" y="675"/>
                  </a:lnTo>
                  <a:lnTo>
                    <a:pt x="108" y="730"/>
                  </a:lnTo>
                  <a:lnTo>
                    <a:pt x="122" y="783"/>
                  </a:lnTo>
                  <a:lnTo>
                    <a:pt x="142" y="834"/>
                  </a:lnTo>
                  <a:lnTo>
                    <a:pt x="167" y="881"/>
                  </a:lnTo>
                  <a:lnTo>
                    <a:pt x="196" y="926"/>
                  </a:lnTo>
                  <a:lnTo>
                    <a:pt x="230" y="967"/>
                  </a:lnTo>
                  <a:lnTo>
                    <a:pt x="268" y="1005"/>
                  </a:lnTo>
                  <a:lnTo>
                    <a:pt x="309" y="1039"/>
                  </a:lnTo>
                  <a:lnTo>
                    <a:pt x="354" y="1069"/>
                  </a:lnTo>
                  <a:lnTo>
                    <a:pt x="402" y="1093"/>
                  </a:lnTo>
                  <a:lnTo>
                    <a:pt x="453" y="1113"/>
                  </a:lnTo>
                  <a:lnTo>
                    <a:pt x="506" y="1128"/>
                  </a:lnTo>
                  <a:lnTo>
                    <a:pt x="561" y="1137"/>
                  </a:lnTo>
                  <a:lnTo>
                    <a:pt x="617" y="1140"/>
                  </a:lnTo>
                  <a:lnTo>
                    <a:pt x="674" y="1137"/>
                  </a:lnTo>
                  <a:lnTo>
                    <a:pt x="729" y="1128"/>
                  </a:lnTo>
                  <a:lnTo>
                    <a:pt x="782" y="1113"/>
                  </a:lnTo>
                  <a:lnTo>
                    <a:pt x="833" y="1093"/>
                  </a:lnTo>
                  <a:lnTo>
                    <a:pt x="880" y="1069"/>
                  </a:lnTo>
                  <a:lnTo>
                    <a:pt x="925" y="1039"/>
                  </a:lnTo>
                  <a:lnTo>
                    <a:pt x="967" y="1005"/>
                  </a:lnTo>
                  <a:lnTo>
                    <a:pt x="1005" y="967"/>
                  </a:lnTo>
                  <a:lnTo>
                    <a:pt x="1038" y="926"/>
                  </a:lnTo>
                  <a:lnTo>
                    <a:pt x="1068" y="881"/>
                  </a:lnTo>
                  <a:lnTo>
                    <a:pt x="1092" y="834"/>
                  </a:lnTo>
                  <a:lnTo>
                    <a:pt x="1113" y="783"/>
                  </a:lnTo>
                  <a:lnTo>
                    <a:pt x="1127" y="730"/>
                  </a:lnTo>
                  <a:lnTo>
                    <a:pt x="1136" y="675"/>
                  </a:lnTo>
                  <a:lnTo>
                    <a:pt x="1139" y="618"/>
                  </a:lnTo>
                  <a:lnTo>
                    <a:pt x="1136" y="562"/>
                  </a:lnTo>
                  <a:lnTo>
                    <a:pt x="1127" y="507"/>
                  </a:lnTo>
                  <a:lnTo>
                    <a:pt x="1113" y="454"/>
                  </a:lnTo>
                  <a:lnTo>
                    <a:pt x="1092" y="403"/>
                  </a:lnTo>
                  <a:lnTo>
                    <a:pt x="1068" y="355"/>
                  </a:lnTo>
                  <a:lnTo>
                    <a:pt x="1038" y="310"/>
                  </a:lnTo>
                  <a:lnTo>
                    <a:pt x="1005" y="268"/>
                  </a:lnTo>
                  <a:lnTo>
                    <a:pt x="967" y="230"/>
                  </a:lnTo>
                  <a:lnTo>
                    <a:pt x="925" y="197"/>
                  </a:lnTo>
                  <a:lnTo>
                    <a:pt x="880" y="167"/>
                  </a:lnTo>
                  <a:lnTo>
                    <a:pt x="833" y="143"/>
                  </a:lnTo>
                  <a:lnTo>
                    <a:pt x="782" y="122"/>
                  </a:lnTo>
                  <a:lnTo>
                    <a:pt x="729" y="108"/>
                  </a:lnTo>
                  <a:lnTo>
                    <a:pt x="674" y="99"/>
                  </a:lnTo>
                  <a:lnTo>
                    <a:pt x="617" y="96"/>
                  </a:lnTo>
                  <a:close/>
                  <a:moveTo>
                    <a:pt x="617" y="0"/>
                  </a:moveTo>
                  <a:lnTo>
                    <a:pt x="680" y="3"/>
                  </a:lnTo>
                  <a:lnTo>
                    <a:pt x="742" y="12"/>
                  </a:lnTo>
                  <a:lnTo>
                    <a:pt x="801" y="28"/>
                  </a:lnTo>
                  <a:lnTo>
                    <a:pt x="857" y="48"/>
                  </a:lnTo>
                  <a:lnTo>
                    <a:pt x="911" y="75"/>
                  </a:lnTo>
                  <a:lnTo>
                    <a:pt x="962" y="105"/>
                  </a:lnTo>
                  <a:lnTo>
                    <a:pt x="1010" y="141"/>
                  </a:lnTo>
                  <a:lnTo>
                    <a:pt x="1054" y="182"/>
                  </a:lnTo>
                  <a:lnTo>
                    <a:pt x="1093" y="225"/>
                  </a:lnTo>
                  <a:lnTo>
                    <a:pt x="1129" y="272"/>
                  </a:lnTo>
                  <a:lnTo>
                    <a:pt x="1160" y="323"/>
                  </a:lnTo>
                  <a:lnTo>
                    <a:pt x="1186" y="377"/>
                  </a:lnTo>
                  <a:lnTo>
                    <a:pt x="1207" y="434"/>
                  </a:lnTo>
                  <a:lnTo>
                    <a:pt x="1223" y="493"/>
                  </a:lnTo>
                  <a:lnTo>
                    <a:pt x="1232" y="554"/>
                  </a:lnTo>
                  <a:lnTo>
                    <a:pt x="1235" y="618"/>
                  </a:lnTo>
                  <a:lnTo>
                    <a:pt x="1232" y="681"/>
                  </a:lnTo>
                  <a:lnTo>
                    <a:pt x="1223" y="742"/>
                  </a:lnTo>
                  <a:lnTo>
                    <a:pt x="1207" y="801"/>
                  </a:lnTo>
                  <a:lnTo>
                    <a:pt x="1186" y="858"/>
                  </a:lnTo>
                  <a:lnTo>
                    <a:pt x="1160" y="912"/>
                  </a:lnTo>
                  <a:lnTo>
                    <a:pt x="1129" y="963"/>
                  </a:lnTo>
                  <a:lnTo>
                    <a:pt x="1093" y="1011"/>
                  </a:lnTo>
                  <a:lnTo>
                    <a:pt x="1054" y="1055"/>
                  </a:lnTo>
                  <a:lnTo>
                    <a:pt x="1010" y="1094"/>
                  </a:lnTo>
                  <a:lnTo>
                    <a:pt x="962" y="1130"/>
                  </a:lnTo>
                  <a:lnTo>
                    <a:pt x="911" y="1162"/>
                  </a:lnTo>
                  <a:lnTo>
                    <a:pt x="857" y="1187"/>
                  </a:lnTo>
                  <a:lnTo>
                    <a:pt x="801" y="1208"/>
                  </a:lnTo>
                  <a:lnTo>
                    <a:pt x="742" y="1224"/>
                  </a:lnTo>
                  <a:lnTo>
                    <a:pt x="680" y="1233"/>
                  </a:lnTo>
                  <a:lnTo>
                    <a:pt x="617" y="1236"/>
                  </a:lnTo>
                  <a:lnTo>
                    <a:pt x="555" y="1233"/>
                  </a:lnTo>
                  <a:lnTo>
                    <a:pt x="493" y="1224"/>
                  </a:lnTo>
                  <a:lnTo>
                    <a:pt x="433" y="1208"/>
                  </a:lnTo>
                  <a:lnTo>
                    <a:pt x="377" y="1187"/>
                  </a:lnTo>
                  <a:lnTo>
                    <a:pt x="324" y="1162"/>
                  </a:lnTo>
                  <a:lnTo>
                    <a:pt x="273" y="1130"/>
                  </a:lnTo>
                  <a:lnTo>
                    <a:pt x="225" y="1094"/>
                  </a:lnTo>
                  <a:lnTo>
                    <a:pt x="181" y="1055"/>
                  </a:lnTo>
                  <a:lnTo>
                    <a:pt x="141" y="1011"/>
                  </a:lnTo>
                  <a:lnTo>
                    <a:pt x="106" y="963"/>
                  </a:lnTo>
                  <a:lnTo>
                    <a:pt x="74" y="912"/>
                  </a:lnTo>
                  <a:lnTo>
                    <a:pt x="49" y="858"/>
                  </a:lnTo>
                  <a:lnTo>
                    <a:pt x="27" y="801"/>
                  </a:lnTo>
                  <a:lnTo>
                    <a:pt x="12" y="742"/>
                  </a:lnTo>
                  <a:lnTo>
                    <a:pt x="3" y="681"/>
                  </a:lnTo>
                  <a:lnTo>
                    <a:pt x="0" y="618"/>
                  </a:lnTo>
                  <a:lnTo>
                    <a:pt x="3" y="554"/>
                  </a:lnTo>
                  <a:lnTo>
                    <a:pt x="12" y="493"/>
                  </a:lnTo>
                  <a:lnTo>
                    <a:pt x="27" y="434"/>
                  </a:lnTo>
                  <a:lnTo>
                    <a:pt x="49" y="377"/>
                  </a:lnTo>
                  <a:lnTo>
                    <a:pt x="74" y="323"/>
                  </a:lnTo>
                  <a:lnTo>
                    <a:pt x="106" y="272"/>
                  </a:lnTo>
                  <a:lnTo>
                    <a:pt x="141" y="225"/>
                  </a:lnTo>
                  <a:lnTo>
                    <a:pt x="181" y="182"/>
                  </a:lnTo>
                  <a:lnTo>
                    <a:pt x="225" y="141"/>
                  </a:lnTo>
                  <a:lnTo>
                    <a:pt x="273" y="105"/>
                  </a:lnTo>
                  <a:lnTo>
                    <a:pt x="324" y="75"/>
                  </a:lnTo>
                  <a:lnTo>
                    <a:pt x="377" y="48"/>
                  </a:lnTo>
                  <a:lnTo>
                    <a:pt x="433" y="28"/>
                  </a:lnTo>
                  <a:lnTo>
                    <a:pt x="493" y="12"/>
                  </a:lnTo>
                  <a:lnTo>
                    <a:pt x="555" y="3"/>
                  </a:lnTo>
                  <a:lnTo>
                    <a:pt x="61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17"/>
            <p:cNvSpPr>
              <a:spLocks/>
            </p:cNvSpPr>
            <p:nvPr/>
          </p:nvSpPr>
          <p:spPr bwMode="auto">
            <a:xfrm>
              <a:off x="2514600" y="4222750"/>
              <a:ext cx="346075" cy="398463"/>
            </a:xfrm>
            <a:custGeom>
              <a:avLst/>
              <a:gdLst>
                <a:gd name="T0" fmla="*/ 871 w 871"/>
                <a:gd name="T1" fmla="*/ 0 h 1006"/>
                <a:gd name="T2" fmla="*/ 581 w 871"/>
                <a:gd name="T3" fmla="*/ 503 h 1006"/>
                <a:gd name="T4" fmla="*/ 871 w 871"/>
                <a:gd name="T5" fmla="*/ 1006 h 1006"/>
                <a:gd name="T6" fmla="*/ 0 w 871"/>
                <a:gd name="T7" fmla="*/ 503 h 1006"/>
                <a:gd name="T8" fmla="*/ 871 w 871"/>
                <a:gd name="T9" fmla="*/ 0 h 1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1" h="1006">
                  <a:moveTo>
                    <a:pt x="871" y="0"/>
                  </a:moveTo>
                  <a:lnTo>
                    <a:pt x="581" y="503"/>
                  </a:lnTo>
                  <a:lnTo>
                    <a:pt x="871" y="1006"/>
                  </a:lnTo>
                  <a:lnTo>
                    <a:pt x="0" y="503"/>
                  </a:lnTo>
                  <a:lnTo>
                    <a:pt x="87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18"/>
            <p:cNvSpPr>
              <a:spLocks/>
            </p:cNvSpPr>
            <p:nvPr/>
          </p:nvSpPr>
          <p:spPr bwMode="auto">
            <a:xfrm>
              <a:off x="3492500" y="4222750"/>
              <a:ext cx="346075" cy="398463"/>
            </a:xfrm>
            <a:custGeom>
              <a:avLst/>
              <a:gdLst>
                <a:gd name="T0" fmla="*/ 0 w 871"/>
                <a:gd name="T1" fmla="*/ 0 h 1006"/>
                <a:gd name="T2" fmla="*/ 871 w 871"/>
                <a:gd name="T3" fmla="*/ 503 h 1006"/>
                <a:gd name="T4" fmla="*/ 0 w 871"/>
                <a:gd name="T5" fmla="*/ 1006 h 1006"/>
                <a:gd name="T6" fmla="*/ 289 w 871"/>
                <a:gd name="T7" fmla="*/ 503 h 1006"/>
                <a:gd name="T8" fmla="*/ 0 w 871"/>
                <a:gd name="T9" fmla="*/ 0 h 1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1" h="1006">
                  <a:moveTo>
                    <a:pt x="0" y="0"/>
                  </a:moveTo>
                  <a:lnTo>
                    <a:pt x="871" y="503"/>
                  </a:lnTo>
                  <a:lnTo>
                    <a:pt x="0" y="1006"/>
                  </a:lnTo>
                  <a:lnTo>
                    <a:pt x="289" y="503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1" name="TextBox 10"/>
          <p:cNvSpPr txBox="1">
            <a:spLocks noChangeArrowheads="1"/>
          </p:cNvSpPr>
          <p:nvPr userDrawn="1"/>
        </p:nvSpPr>
        <p:spPr bwMode="auto">
          <a:xfrm>
            <a:off x="8493017" y="4868863"/>
            <a:ext cx="280987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Lato"/>
              </a:rPr>
              <a:t>03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6AB5D-793F-4EB3-86E0-B617CD3AE98B}" type="datetime1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052F6-85DE-4852-AB01-291696B94A2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grpSp>
        <p:nvGrpSpPr>
          <p:cNvPr id="8" name="Group 5"/>
          <p:cNvGrpSpPr/>
          <p:nvPr userDrawn="1"/>
        </p:nvGrpSpPr>
        <p:grpSpPr>
          <a:xfrm>
            <a:off x="8375845" y="4867250"/>
            <a:ext cx="510980" cy="189320"/>
            <a:chOff x="2514600" y="4176713"/>
            <a:chExt cx="1323975" cy="490538"/>
          </a:xfrm>
          <a:solidFill>
            <a:schemeClr val="bg1"/>
          </a:solidFill>
        </p:grpSpPr>
        <p:sp>
          <p:nvSpPr>
            <p:cNvPr id="9" name="Freeform 16"/>
            <p:cNvSpPr>
              <a:spLocks noEditPoints="1"/>
            </p:cNvSpPr>
            <p:nvPr/>
          </p:nvSpPr>
          <p:spPr bwMode="auto">
            <a:xfrm>
              <a:off x="2930525" y="4176713"/>
              <a:ext cx="490538" cy="490538"/>
            </a:xfrm>
            <a:custGeom>
              <a:avLst/>
              <a:gdLst>
                <a:gd name="T0" fmla="*/ 561 w 1235"/>
                <a:gd name="T1" fmla="*/ 99 h 1236"/>
                <a:gd name="T2" fmla="*/ 453 w 1235"/>
                <a:gd name="T3" fmla="*/ 122 h 1236"/>
                <a:gd name="T4" fmla="*/ 354 w 1235"/>
                <a:gd name="T5" fmla="*/ 167 h 1236"/>
                <a:gd name="T6" fmla="*/ 268 w 1235"/>
                <a:gd name="T7" fmla="*/ 230 h 1236"/>
                <a:gd name="T8" fmla="*/ 196 w 1235"/>
                <a:gd name="T9" fmla="*/ 310 h 1236"/>
                <a:gd name="T10" fmla="*/ 142 w 1235"/>
                <a:gd name="T11" fmla="*/ 403 h 1236"/>
                <a:gd name="T12" fmla="*/ 108 w 1235"/>
                <a:gd name="T13" fmla="*/ 507 h 1236"/>
                <a:gd name="T14" fmla="*/ 95 w 1235"/>
                <a:gd name="T15" fmla="*/ 618 h 1236"/>
                <a:gd name="T16" fmla="*/ 108 w 1235"/>
                <a:gd name="T17" fmla="*/ 730 h 1236"/>
                <a:gd name="T18" fmla="*/ 142 w 1235"/>
                <a:gd name="T19" fmla="*/ 834 h 1236"/>
                <a:gd name="T20" fmla="*/ 196 w 1235"/>
                <a:gd name="T21" fmla="*/ 926 h 1236"/>
                <a:gd name="T22" fmla="*/ 268 w 1235"/>
                <a:gd name="T23" fmla="*/ 1005 h 1236"/>
                <a:gd name="T24" fmla="*/ 354 w 1235"/>
                <a:gd name="T25" fmla="*/ 1069 h 1236"/>
                <a:gd name="T26" fmla="*/ 453 w 1235"/>
                <a:gd name="T27" fmla="*/ 1113 h 1236"/>
                <a:gd name="T28" fmla="*/ 561 w 1235"/>
                <a:gd name="T29" fmla="*/ 1137 h 1236"/>
                <a:gd name="T30" fmla="*/ 674 w 1235"/>
                <a:gd name="T31" fmla="*/ 1137 h 1236"/>
                <a:gd name="T32" fmla="*/ 782 w 1235"/>
                <a:gd name="T33" fmla="*/ 1113 h 1236"/>
                <a:gd name="T34" fmla="*/ 880 w 1235"/>
                <a:gd name="T35" fmla="*/ 1069 h 1236"/>
                <a:gd name="T36" fmla="*/ 967 w 1235"/>
                <a:gd name="T37" fmla="*/ 1005 h 1236"/>
                <a:gd name="T38" fmla="*/ 1038 w 1235"/>
                <a:gd name="T39" fmla="*/ 926 h 1236"/>
                <a:gd name="T40" fmla="*/ 1092 w 1235"/>
                <a:gd name="T41" fmla="*/ 834 h 1236"/>
                <a:gd name="T42" fmla="*/ 1127 w 1235"/>
                <a:gd name="T43" fmla="*/ 730 h 1236"/>
                <a:gd name="T44" fmla="*/ 1139 w 1235"/>
                <a:gd name="T45" fmla="*/ 618 h 1236"/>
                <a:gd name="T46" fmla="*/ 1127 w 1235"/>
                <a:gd name="T47" fmla="*/ 507 h 1236"/>
                <a:gd name="T48" fmla="*/ 1092 w 1235"/>
                <a:gd name="T49" fmla="*/ 403 h 1236"/>
                <a:gd name="T50" fmla="*/ 1038 w 1235"/>
                <a:gd name="T51" fmla="*/ 310 h 1236"/>
                <a:gd name="T52" fmla="*/ 967 w 1235"/>
                <a:gd name="T53" fmla="*/ 230 h 1236"/>
                <a:gd name="T54" fmla="*/ 880 w 1235"/>
                <a:gd name="T55" fmla="*/ 167 h 1236"/>
                <a:gd name="T56" fmla="*/ 782 w 1235"/>
                <a:gd name="T57" fmla="*/ 122 h 1236"/>
                <a:gd name="T58" fmla="*/ 674 w 1235"/>
                <a:gd name="T59" fmla="*/ 99 h 1236"/>
                <a:gd name="T60" fmla="*/ 617 w 1235"/>
                <a:gd name="T61" fmla="*/ 0 h 1236"/>
                <a:gd name="T62" fmla="*/ 742 w 1235"/>
                <a:gd name="T63" fmla="*/ 12 h 1236"/>
                <a:gd name="T64" fmla="*/ 857 w 1235"/>
                <a:gd name="T65" fmla="*/ 48 h 1236"/>
                <a:gd name="T66" fmla="*/ 962 w 1235"/>
                <a:gd name="T67" fmla="*/ 105 h 1236"/>
                <a:gd name="T68" fmla="*/ 1054 w 1235"/>
                <a:gd name="T69" fmla="*/ 182 h 1236"/>
                <a:gd name="T70" fmla="*/ 1129 w 1235"/>
                <a:gd name="T71" fmla="*/ 272 h 1236"/>
                <a:gd name="T72" fmla="*/ 1186 w 1235"/>
                <a:gd name="T73" fmla="*/ 377 h 1236"/>
                <a:gd name="T74" fmla="*/ 1223 w 1235"/>
                <a:gd name="T75" fmla="*/ 493 h 1236"/>
                <a:gd name="T76" fmla="*/ 1235 w 1235"/>
                <a:gd name="T77" fmla="*/ 618 h 1236"/>
                <a:gd name="T78" fmla="*/ 1223 w 1235"/>
                <a:gd name="T79" fmla="*/ 742 h 1236"/>
                <a:gd name="T80" fmla="*/ 1186 w 1235"/>
                <a:gd name="T81" fmla="*/ 858 h 1236"/>
                <a:gd name="T82" fmla="*/ 1129 w 1235"/>
                <a:gd name="T83" fmla="*/ 963 h 1236"/>
                <a:gd name="T84" fmla="*/ 1054 w 1235"/>
                <a:gd name="T85" fmla="*/ 1055 h 1236"/>
                <a:gd name="T86" fmla="*/ 962 w 1235"/>
                <a:gd name="T87" fmla="*/ 1130 h 1236"/>
                <a:gd name="T88" fmla="*/ 857 w 1235"/>
                <a:gd name="T89" fmla="*/ 1187 h 1236"/>
                <a:gd name="T90" fmla="*/ 742 w 1235"/>
                <a:gd name="T91" fmla="*/ 1224 h 1236"/>
                <a:gd name="T92" fmla="*/ 617 w 1235"/>
                <a:gd name="T93" fmla="*/ 1236 h 1236"/>
                <a:gd name="T94" fmla="*/ 493 w 1235"/>
                <a:gd name="T95" fmla="*/ 1224 h 1236"/>
                <a:gd name="T96" fmla="*/ 377 w 1235"/>
                <a:gd name="T97" fmla="*/ 1187 h 1236"/>
                <a:gd name="T98" fmla="*/ 273 w 1235"/>
                <a:gd name="T99" fmla="*/ 1130 h 1236"/>
                <a:gd name="T100" fmla="*/ 181 w 1235"/>
                <a:gd name="T101" fmla="*/ 1055 h 1236"/>
                <a:gd name="T102" fmla="*/ 106 w 1235"/>
                <a:gd name="T103" fmla="*/ 963 h 1236"/>
                <a:gd name="T104" fmla="*/ 49 w 1235"/>
                <a:gd name="T105" fmla="*/ 858 h 1236"/>
                <a:gd name="T106" fmla="*/ 12 w 1235"/>
                <a:gd name="T107" fmla="*/ 742 h 1236"/>
                <a:gd name="T108" fmla="*/ 0 w 1235"/>
                <a:gd name="T109" fmla="*/ 618 h 1236"/>
                <a:gd name="T110" fmla="*/ 12 w 1235"/>
                <a:gd name="T111" fmla="*/ 493 h 1236"/>
                <a:gd name="T112" fmla="*/ 49 w 1235"/>
                <a:gd name="T113" fmla="*/ 377 h 1236"/>
                <a:gd name="T114" fmla="*/ 106 w 1235"/>
                <a:gd name="T115" fmla="*/ 272 h 1236"/>
                <a:gd name="T116" fmla="*/ 181 w 1235"/>
                <a:gd name="T117" fmla="*/ 182 h 1236"/>
                <a:gd name="T118" fmla="*/ 273 w 1235"/>
                <a:gd name="T119" fmla="*/ 105 h 1236"/>
                <a:gd name="T120" fmla="*/ 377 w 1235"/>
                <a:gd name="T121" fmla="*/ 48 h 1236"/>
                <a:gd name="T122" fmla="*/ 493 w 1235"/>
                <a:gd name="T123" fmla="*/ 12 h 1236"/>
                <a:gd name="T124" fmla="*/ 617 w 1235"/>
                <a:gd name="T125" fmla="*/ 0 h 1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35" h="1236">
                  <a:moveTo>
                    <a:pt x="617" y="96"/>
                  </a:moveTo>
                  <a:lnTo>
                    <a:pt x="561" y="99"/>
                  </a:lnTo>
                  <a:lnTo>
                    <a:pt x="506" y="108"/>
                  </a:lnTo>
                  <a:lnTo>
                    <a:pt x="453" y="122"/>
                  </a:lnTo>
                  <a:lnTo>
                    <a:pt x="402" y="143"/>
                  </a:lnTo>
                  <a:lnTo>
                    <a:pt x="354" y="167"/>
                  </a:lnTo>
                  <a:lnTo>
                    <a:pt x="309" y="197"/>
                  </a:lnTo>
                  <a:lnTo>
                    <a:pt x="268" y="230"/>
                  </a:lnTo>
                  <a:lnTo>
                    <a:pt x="230" y="268"/>
                  </a:lnTo>
                  <a:lnTo>
                    <a:pt x="196" y="310"/>
                  </a:lnTo>
                  <a:lnTo>
                    <a:pt x="167" y="355"/>
                  </a:lnTo>
                  <a:lnTo>
                    <a:pt x="142" y="403"/>
                  </a:lnTo>
                  <a:lnTo>
                    <a:pt x="122" y="454"/>
                  </a:lnTo>
                  <a:lnTo>
                    <a:pt x="108" y="507"/>
                  </a:lnTo>
                  <a:lnTo>
                    <a:pt x="99" y="562"/>
                  </a:lnTo>
                  <a:lnTo>
                    <a:pt x="95" y="618"/>
                  </a:lnTo>
                  <a:lnTo>
                    <a:pt x="99" y="675"/>
                  </a:lnTo>
                  <a:lnTo>
                    <a:pt x="108" y="730"/>
                  </a:lnTo>
                  <a:lnTo>
                    <a:pt x="122" y="783"/>
                  </a:lnTo>
                  <a:lnTo>
                    <a:pt x="142" y="834"/>
                  </a:lnTo>
                  <a:lnTo>
                    <a:pt x="167" y="881"/>
                  </a:lnTo>
                  <a:lnTo>
                    <a:pt x="196" y="926"/>
                  </a:lnTo>
                  <a:lnTo>
                    <a:pt x="230" y="967"/>
                  </a:lnTo>
                  <a:lnTo>
                    <a:pt x="268" y="1005"/>
                  </a:lnTo>
                  <a:lnTo>
                    <a:pt x="309" y="1039"/>
                  </a:lnTo>
                  <a:lnTo>
                    <a:pt x="354" y="1069"/>
                  </a:lnTo>
                  <a:lnTo>
                    <a:pt x="402" y="1093"/>
                  </a:lnTo>
                  <a:lnTo>
                    <a:pt x="453" y="1113"/>
                  </a:lnTo>
                  <a:lnTo>
                    <a:pt x="506" y="1128"/>
                  </a:lnTo>
                  <a:lnTo>
                    <a:pt x="561" y="1137"/>
                  </a:lnTo>
                  <a:lnTo>
                    <a:pt x="617" y="1140"/>
                  </a:lnTo>
                  <a:lnTo>
                    <a:pt x="674" y="1137"/>
                  </a:lnTo>
                  <a:lnTo>
                    <a:pt x="729" y="1128"/>
                  </a:lnTo>
                  <a:lnTo>
                    <a:pt x="782" y="1113"/>
                  </a:lnTo>
                  <a:lnTo>
                    <a:pt x="833" y="1093"/>
                  </a:lnTo>
                  <a:lnTo>
                    <a:pt x="880" y="1069"/>
                  </a:lnTo>
                  <a:lnTo>
                    <a:pt x="925" y="1039"/>
                  </a:lnTo>
                  <a:lnTo>
                    <a:pt x="967" y="1005"/>
                  </a:lnTo>
                  <a:lnTo>
                    <a:pt x="1005" y="967"/>
                  </a:lnTo>
                  <a:lnTo>
                    <a:pt x="1038" y="926"/>
                  </a:lnTo>
                  <a:lnTo>
                    <a:pt x="1068" y="881"/>
                  </a:lnTo>
                  <a:lnTo>
                    <a:pt x="1092" y="834"/>
                  </a:lnTo>
                  <a:lnTo>
                    <a:pt x="1113" y="783"/>
                  </a:lnTo>
                  <a:lnTo>
                    <a:pt x="1127" y="730"/>
                  </a:lnTo>
                  <a:lnTo>
                    <a:pt x="1136" y="675"/>
                  </a:lnTo>
                  <a:lnTo>
                    <a:pt x="1139" y="618"/>
                  </a:lnTo>
                  <a:lnTo>
                    <a:pt x="1136" y="562"/>
                  </a:lnTo>
                  <a:lnTo>
                    <a:pt x="1127" y="507"/>
                  </a:lnTo>
                  <a:lnTo>
                    <a:pt x="1113" y="454"/>
                  </a:lnTo>
                  <a:lnTo>
                    <a:pt x="1092" y="403"/>
                  </a:lnTo>
                  <a:lnTo>
                    <a:pt x="1068" y="355"/>
                  </a:lnTo>
                  <a:lnTo>
                    <a:pt x="1038" y="310"/>
                  </a:lnTo>
                  <a:lnTo>
                    <a:pt x="1005" y="268"/>
                  </a:lnTo>
                  <a:lnTo>
                    <a:pt x="967" y="230"/>
                  </a:lnTo>
                  <a:lnTo>
                    <a:pt x="925" y="197"/>
                  </a:lnTo>
                  <a:lnTo>
                    <a:pt x="880" y="167"/>
                  </a:lnTo>
                  <a:lnTo>
                    <a:pt x="833" y="143"/>
                  </a:lnTo>
                  <a:lnTo>
                    <a:pt x="782" y="122"/>
                  </a:lnTo>
                  <a:lnTo>
                    <a:pt x="729" y="108"/>
                  </a:lnTo>
                  <a:lnTo>
                    <a:pt x="674" y="99"/>
                  </a:lnTo>
                  <a:lnTo>
                    <a:pt x="617" y="96"/>
                  </a:lnTo>
                  <a:close/>
                  <a:moveTo>
                    <a:pt x="617" y="0"/>
                  </a:moveTo>
                  <a:lnTo>
                    <a:pt x="680" y="3"/>
                  </a:lnTo>
                  <a:lnTo>
                    <a:pt x="742" y="12"/>
                  </a:lnTo>
                  <a:lnTo>
                    <a:pt x="801" y="28"/>
                  </a:lnTo>
                  <a:lnTo>
                    <a:pt x="857" y="48"/>
                  </a:lnTo>
                  <a:lnTo>
                    <a:pt x="911" y="75"/>
                  </a:lnTo>
                  <a:lnTo>
                    <a:pt x="962" y="105"/>
                  </a:lnTo>
                  <a:lnTo>
                    <a:pt x="1010" y="141"/>
                  </a:lnTo>
                  <a:lnTo>
                    <a:pt x="1054" y="182"/>
                  </a:lnTo>
                  <a:lnTo>
                    <a:pt x="1093" y="225"/>
                  </a:lnTo>
                  <a:lnTo>
                    <a:pt x="1129" y="272"/>
                  </a:lnTo>
                  <a:lnTo>
                    <a:pt x="1160" y="323"/>
                  </a:lnTo>
                  <a:lnTo>
                    <a:pt x="1186" y="377"/>
                  </a:lnTo>
                  <a:lnTo>
                    <a:pt x="1207" y="434"/>
                  </a:lnTo>
                  <a:lnTo>
                    <a:pt x="1223" y="493"/>
                  </a:lnTo>
                  <a:lnTo>
                    <a:pt x="1232" y="554"/>
                  </a:lnTo>
                  <a:lnTo>
                    <a:pt x="1235" y="618"/>
                  </a:lnTo>
                  <a:lnTo>
                    <a:pt x="1232" y="681"/>
                  </a:lnTo>
                  <a:lnTo>
                    <a:pt x="1223" y="742"/>
                  </a:lnTo>
                  <a:lnTo>
                    <a:pt x="1207" y="801"/>
                  </a:lnTo>
                  <a:lnTo>
                    <a:pt x="1186" y="858"/>
                  </a:lnTo>
                  <a:lnTo>
                    <a:pt x="1160" y="912"/>
                  </a:lnTo>
                  <a:lnTo>
                    <a:pt x="1129" y="963"/>
                  </a:lnTo>
                  <a:lnTo>
                    <a:pt x="1093" y="1011"/>
                  </a:lnTo>
                  <a:lnTo>
                    <a:pt x="1054" y="1055"/>
                  </a:lnTo>
                  <a:lnTo>
                    <a:pt x="1010" y="1094"/>
                  </a:lnTo>
                  <a:lnTo>
                    <a:pt x="962" y="1130"/>
                  </a:lnTo>
                  <a:lnTo>
                    <a:pt x="911" y="1162"/>
                  </a:lnTo>
                  <a:lnTo>
                    <a:pt x="857" y="1187"/>
                  </a:lnTo>
                  <a:lnTo>
                    <a:pt x="801" y="1208"/>
                  </a:lnTo>
                  <a:lnTo>
                    <a:pt x="742" y="1224"/>
                  </a:lnTo>
                  <a:lnTo>
                    <a:pt x="680" y="1233"/>
                  </a:lnTo>
                  <a:lnTo>
                    <a:pt x="617" y="1236"/>
                  </a:lnTo>
                  <a:lnTo>
                    <a:pt x="555" y="1233"/>
                  </a:lnTo>
                  <a:lnTo>
                    <a:pt x="493" y="1224"/>
                  </a:lnTo>
                  <a:lnTo>
                    <a:pt x="433" y="1208"/>
                  </a:lnTo>
                  <a:lnTo>
                    <a:pt x="377" y="1187"/>
                  </a:lnTo>
                  <a:lnTo>
                    <a:pt x="324" y="1162"/>
                  </a:lnTo>
                  <a:lnTo>
                    <a:pt x="273" y="1130"/>
                  </a:lnTo>
                  <a:lnTo>
                    <a:pt x="225" y="1094"/>
                  </a:lnTo>
                  <a:lnTo>
                    <a:pt x="181" y="1055"/>
                  </a:lnTo>
                  <a:lnTo>
                    <a:pt x="141" y="1011"/>
                  </a:lnTo>
                  <a:lnTo>
                    <a:pt x="106" y="963"/>
                  </a:lnTo>
                  <a:lnTo>
                    <a:pt x="74" y="912"/>
                  </a:lnTo>
                  <a:lnTo>
                    <a:pt x="49" y="858"/>
                  </a:lnTo>
                  <a:lnTo>
                    <a:pt x="27" y="801"/>
                  </a:lnTo>
                  <a:lnTo>
                    <a:pt x="12" y="742"/>
                  </a:lnTo>
                  <a:lnTo>
                    <a:pt x="3" y="681"/>
                  </a:lnTo>
                  <a:lnTo>
                    <a:pt x="0" y="618"/>
                  </a:lnTo>
                  <a:lnTo>
                    <a:pt x="3" y="554"/>
                  </a:lnTo>
                  <a:lnTo>
                    <a:pt x="12" y="493"/>
                  </a:lnTo>
                  <a:lnTo>
                    <a:pt x="27" y="434"/>
                  </a:lnTo>
                  <a:lnTo>
                    <a:pt x="49" y="377"/>
                  </a:lnTo>
                  <a:lnTo>
                    <a:pt x="74" y="323"/>
                  </a:lnTo>
                  <a:lnTo>
                    <a:pt x="106" y="272"/>
                  </a:lnTo>
                  <a:lnTo>
                    <a:pt x="141" y="225"/>
                  </a:lnTo>
                  <a:lnTo>
                    <a:pt x="181" y="182"/>
                  </a:lnTo>
                  <a:lnTo>
                    <a:pt x="225" y="141"/>
                  </a:lnTo>
                  <a:lnTo>
                    <a:pt x="273" y="105"/>
                  </a:lnTo>
                  <a:lnTo>
                    <a:pt x="324" y="75"/>
                  </a:lnTo>
                  <a:lnTo>
                    <a:pt x="377" y="48"/>
                  </a:lnTo>
                  <a:lnTo>
                    <a:pt x="433" y="28"/>
                  </a:lnTo>
                  <a:lnTo>
                    <a:pt x="493" y="12"/>
                  </a:lnTo>
                  <a:lnTo>
                    <a:pt x="555" y="3"/>
                  </a:lnTo>
                  <a:lnTo>
                    <a:pt x="61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17"/>
            <p:cNvSpPr>
              <a:spLocks/>
            </p:cNvSpPr>
            <p:nvPr/>
          </p:nvSpPr>
          <p:spPr bwMode="auto">
            <a:xfrm>
              <a:off x="2514600" y="4222750"/>
              <a:ext cx="346075" cy="398463"/>
            </a:xfrm>
            <a:custGeom>
              <a:avLst/>
              <a:gdLst>
                <a:gd name="T0" fmla="*/ 871 w 871"/>
                <a:gd name="T1" fmla="*/ 0 h 1006"/>
                <a:gd name="T2" fmla="*/ 581 w 871"/>
                <a:gd name="T3" fmla="*/ 503 h 1006"/>
                <a:gd name="T4" fmla="*/ 871 w 871"/>
                <a:gd name="T5" fmla="*/ 1006 h 1006"/>
                <a:gd name="T6" fmla="*/ 0 w 871"/>
                <a:gd name="T7" fmla="*/ 503 h 1006"/>
                <a:gd name="T8" fmla="*/ 871 w 871"/>
                <a:gd name="T9" fmla="*/ 0 h 1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1" h="1006">
                  <a:moveTo>
                    <a:pt x="871" y="0"/>
                  </a:moveTo>
                  <a:lnTo>
                    <a:pt x="581" y="503"/>
                  </a:lnTo>
                  <a:lnTo>
                    <a:pt x="871" y="1006"/>
                  </a:lnTo>
                  <a:lnTo>
                    <a:pt x="0" y="503"/>
                  </a:lnTo>
                  <a:lnTo>
                    <a:pt x="87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auto">
            <a:xfrm>
              <a:off x="3492500" y="4222750"/>
              <a:ext cx="346075" cy="398463"/>
            </a:xfrm>
            <a:custGeom>
              <a:avLst/>
              <a:gdLst>
                <a:gd name="T0" fmla="*/ 0 w 871"/>
                <a:gd name="T1" fmla="*/ 0 h 1006"/>
                <a:gd name="T2" fmla="*/ 871 w 871"/>
                <a:gd name="T3" fmla="*/ 503 h 1006"/>
                <a:gd name="T4" fmla="*/ 0 w 871"/>
                <a:gd name="T5" fmla="*/ 1006 h 1006"/>
                <a:gd name="T6" fmla="*/ 289 w 871"/>
                <a:gd name="T7" fmla="*/ 503 h 1006"/>
                <a:gd name="T8" fmla="*/ 0 w 871"/>
                <a:gd name="T9" fmla="*/ 0 h 1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1" h="1006">
                  <a:moveTo>
                    <a:pt x="0" y="0"/>
                  </a:moveTo>
                  <a:lnTo>
                    <a:pt x="871" y="503"/>
                  </a:lnTo>
                  <a:lnTo>
                    <a:pt x="0" y="1006"/>
                  </a:lnTo>
                  <a:lnTo>
                    <a:pt x="289" y="503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2" name="TextBox 10"/>
          <p:cNvSpPr txBox="1">
            <a:spLocks noChangeArrowheads="1"/>
          </p:cNvSpPr>
          <p:nvPr userDrawn="1"/>
        </p:nvSpPr>
        <p:spPr bwMode="auto">
          <a:xfrm>
            <a:off x="8493017" y="4868863"/>
            <a:ext cx="280987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Lato"/>
              </a:rPr>
              <a:t>03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3F324-8746-4655-822B-94BAD2832F9B}" type="datetime1">
              <a:rPr lang="en-US" smtClean="0"/>
              <a:t>10/17/2022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A42C2-9566-472F-AD96-4A0DA8B620F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grpSp>
        <p:nvGrpSpPr>
          <p:cNvPr id="10" name="Group 5"/>
          <p:cNvGrpSpPr/>
          <p:nvPr userDrawn="1"/>
        </p:nvGrpSpPr>
        <p:grpSpPr>
          <a:xfrm>
            <a:off x="8375845" y="4867250"/>
            <a:ext cx="510980" cy="189320"/>
            <a:chOff x="2514600" y="4176713"/>
            <a:chExt cx="1323975" cy="490538"/>
          </a:xfrm>
          <a:solidFill>
            <a:schemeClr val="bg1"/>
          </a:solidFill>
        </p:grpSpPr>
        <p:sp>
          <p:nvSpPr>
            <p:cNvPr id="11" name="Freeform 16"/>
            <p:cNvSpPr>
              <a:spLocks noEditPoints="1"/>
            </p:cNvSpPr>
            <p:nvPr/>
          </p:nvSpPr>
          <p:spPr bwMode="auto">
            <a:xfrm>
              <a:off x="2930525" y="4176713"/>
              <a:ext cx="490538" cy="490538"/>
            </a:xfrm>
            <a:custGeom>
              <a:avLst/>
              <a:gdLst>
                <a:gd name="T0" fmla="*/ 561 w 1235"/>
                <a:gd name="T1" fmla="*/ 99 h 1236"/>
                <a:gd name="T2" fmla="*/ 453 w 1235"/>
                <a:gd name="T3" fmla="*/ 122 h 1236"/>
                <a:gd name="T4" fmla="*/ 354 w 1235"/>
                <a:gd name="T5" fmla="*/ 167 h 1236"/>
                <a:gd name="T6" fmla="*/ 268 w 1235"/>
                <a:gd name="T7" fmla="*/ 230 h 1236"/>
                <a:gd name="T8" fmla="*/ 196 w 1235"/>
                <a:gd name="T9" fmla="*/ 310 h 1236"/>
                <a:gd name="T10" fmla="*/ 142 w 1235"/>
                <a:gd name="T11" fmla="*/ 403 h 1236"/>
                <a:gd name="T12" fmla="*/ 108 w 1235"/>
                <a:gd name="T13" fmla="*/ 507 h 1236"/>
                <a:gd name="T14" fmla="*/ 95 w 1235"/>
                <a:gd name="T15" fmla="*/ 618 h 1236"/>
                <a:gd name="T16" fmla="*/ 108 w 1235"/>
                <a:gd name="T17" fmla="*/ 730 h 1236"/>
                <a:gd name="T18" fmla="*/ 142 w 1235"/>
                <a:gd name="T19" fmla="*/ 834 h 1236"/>
                <a:gd name="T20" fmla="*/ 196 w 1235"/>
                <a:gd name="T21" fmla="*/ 926 h 1236"/>
                <a:gd name="T22" fmla="*/ 268 w 1235"/>
                <a:gd name="T23" fmla="*/ 1005 h 1236"/>
                <a:gd name="T24" fmla="*/ 354 w 1235"/>
                <a:gd name="T25" fmla="*/ 1069 h 1236"/>
                <a:gd name="T26" fmla="*/ 453 w 1235"/>
                <a:gd name="T27" fmla="*/ 1113 h 1236"/>
                <a:gd name="T28" fmla="*/ 561 w 1235"/>
                <a:gd name="T29" fmla="*/ 1137 h 1236"/>
                <a:gd name="T30" fmla="*/ 674 w 1235"/>
                <a:gd name="T31" fmla="*/ 1137 h 1236"/>
                <a:gd name="T32" fmla="*/ 782 w 1235"/>
                <a:gd name="T33" fmla="*/ 1113 h 1236"/>
                <a:gd name="T34" fmla="*/ 880 w 1235"/>
                <a:gd name="T35" fmla="*/ 1069 h 1236"/>
                <a:gd name="T36" fmla="*/ 967 w 1235"/>
                <a:gd name="T37" fmla="*/ 1005 h 1236"/>
                <a:gd name="T38" fmla="*/ 1038 w 1235"/>
                <a:gd name="T39" fmla="*/ 926 h 1236"/>
                <a:gd name="T40" fmla="*/ 1092 w 1235"/>
                <a:gd name="T41" fmla="*/ 834 h 1236"/>
                <a:gd name="T42" fmla="*/ 1127 w 1235"/>
                <a:gd name="T43" fmla="*/ 730 h 1236"/>
                <a:gd name="T44" fmla="*/ 1139 w 1235"/>
                <a:gd name="T45" fmla="*/ 618 h 1236"/>
                <a:gd name="T46" fmla="*/ 1127 w 1235"/>
                <a:gd name="T47" fmla="*/ 507 h 1236"/>
                <a:gd name="T48" fmla="*/ 1092 w 1235"/>
                <a:gd name="T49" fmla="*/ 403 h 1236"/>
                <a:gd name="T50" fmla="*/ 1038 w 1235"/>
                <a:gd name="T51" fmla="*/ 310 h 1236"/>
                <a:gd name="T52" fmla="*/ 967 w 1235"/>
                <a:gd name="T53" fmla="*/ 230 h 1236"/>
                <a:gd name="T54" fmla="*/ 880 w 1235"/>
                <a:gd name="T55" fmla="*/ 167 h 1236"/>
                <a:gd name="T56" fmla="*/ 782 w 1235"/>
                <a:gd name="T57" fmla="*/ 122 h 1236"/>
                <a:gd name="T58" fmla="*/ 674 w 1235"/>
                <a:gd name="T59" fmla="*/ 99 h 1236"/>
                <a:gd name="T60" fmla="*/ 617 w 1235"/>
                <a:gd name="T61" fmla="*/ 0 h 1236"/>
                <a:gd name="T62" fmla="*/ 742 w 1235"/>
                <a:gd name="T63" fmla="*/ 12 h 1236"/>
                <a:gd name="T64" fmla="*/ 857 w 1235"/>
                <a:gd name="T65" fmla="*/ 48 h 1236"/>
                <a:gd name="T66" fmla="*/ 962 w 1235"/>
                <a:gd name="T67" fmla="*/ 105 h 1236"/>
                <a:gd name="T68" fmla="*/ 1054 w 1235"/>
                <a:gd name="T69" fmla="*/ 182 h 1236"/>
                <a:gd name="T70" fmla="*/ 1129 w 1235"/>
                <a:gd name="T71" fmla="*/ 272 h 1236"/>
                <a:gd name="T72" fmla="*/ 1186 w 1235"/>
                <a:gd name="T73" fmla="*/ 377 h 1236"/>
                <a:gd name="T74" fmla="*/ 1223 w 1235"/>
                <a:gd name="T75" fmla="*/ 493 h 1236"/>
                <a:gd name="T76" fmla="*/ 1235 w 1235"/>
                <a:gd name="T77" fmla="*/ 618 h 1236"/>
                <a:gd name="T78" fmla="*/ 1223 w 1235"/>
                <a:gd name="T79" fmla="*/ 742 h 1236"/>
                <a:gd name="T80" fmla="*/ 1186 w 1235"/>
                <a:gd name="T81" fmla="*/ 858 h 1236"/>
                <a:gd name="T82" fmla="*/ 1129 w 1235"/>
                <a:gd name="T83" fmla="*/ 963 h 1236"/>
                <a:gd name="T84" fmla="*/ 1054 w 1235"/>
                <a:gd name="T85" fmla="*/ 1055 h 1236"/>
                <a:gd name="T86" fmla="*/ 962 w 1235"/>
                <a:gd name="T87" fmla="*/ 1130 h 1236"/>
                <a:gd name="T88" fmla="*/ 857 w 1235"/>
                <a:gd name="T89" fmla="*/ 1187 h 1236"/>
                <a:gd name="T90" fmla="*/ 742 w 1235"/>
                <a:gd name="T91" fmla="*/ 1224 h 1236"/>
                <a:gd name="T92" fmla="*/ 617 w 1235"/>
                <a:gd name="T93" fmla="*/ 1236 h 1236"/>
                <a:gd name="T94" fmla="*/ 493 w 1235"/>
                <a:gd name="T95" fmla="*/ 1224 h 1236"/>
                <a:gd name="T96" fmla="*/ 377 w 1235"/>
                <a:gd name="T97" fmla="*/ 1187 h 1236"/>
                <a:gd name="T98" fmla="*/ 273 w 1235"/>
                <a:gd name="T99" fmla="*/ 1130 h 1236"/>
                <a:gd name="T100" fmla="*/ 181 w 1235"/>
                <a:gd name="T101" fmla="*/ 1055 h 1236"/>
                <a:gd name="T102" fmla="*/ 106 w 1235"/>
                <a:gd name="T103" fmla="*/ 963 h 1236"/>
                <a:gd name="T104" fmla="*/ 49 w 1235"/>
                <a:gd name="T105" fmla="*/ 858 h 1236"/>
                <a:gd name="T106" fmla="*/ 12 w 1235"/>
                <a:gd name="T107" fmla="*/ 742 h 1236"/>
                <a:gd name="T108" fmla="*/ 0 w 1235"/>
                <a:gd name="T109" fmla="*/ 618 h 1236"/>
                <a:gd name="T110" fmla="*/ 12 w 1235"/>
                <a:gd name="T111" fmla="*/ 493 h 1236"/>
                <a:gd name="T112" fmla="*/ 49 w 1235"/>
                <a:gd name="T113" fmla="*/ 377 h 1236"/>
                <a:gd name="T114" fmla="*/ 106 w 1235"/>
                <a:gd name="T115" fmla="*/ 272 h 1236"/>
                <a:gd name="T116" fmla="*/ 181 w 1235"/>
                <a:gd name="T117" fmla="*/ 182 h 1236"/>
                <a:gd name="T118" fmla="*/ 273 w 1235"/>
                <a:gd name="T119" fmla="*/ 105 h 1236"/>
                <a:gd name="T120" fmla="*/ 377 w 1235"/>
                <a:gd name="T121" fmla="*/ 48 h 1236"/>
                <a:gd name="T122" fmla="*/ 493 w 1235"/>
                <a:gd name="T123" fmla="*/ 12 h 1236"/>
                <a:gd name="T124" fmla="*/ 617 w 1235"/>
                <a:gd name="T125" fmla="*/ 0 h 1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35" h="1236">
                  <a:moveTo>
                    <a:pt x="617" y="96"/>
                  </a:moveTo>
                  <a:lnTo>
                    <a:pt x="561" y="99"/>
                  </a:lnTo>
                  <a:lnTo>
                    <a:pt x="506" y="108"/>
                  </a:lnTo>
                  <a:lnTo>
                    <a:pt x="453" y="122"/>
                  </a:lnTo>
                  <a:lnTo>
                    <a:pt x="402" y="143"/>
                  </a:lnTo>
                  <a:lnTo>
                    <a:pt x="354" y="167"/>
                  </a:lnTo>
                  <a:lnTo>
                    <a:pt x="309" y="197"/>
                  </a:lnTo>
                  <a:lnTo>
                    <a:pt x="268" y="230"/>
                  </a:lnTo>
                  <a:lnTo>
                    <a:pt x="230" y="268"/>
                  </a:lnTo>
                  <a:lnTo>
                    <a:pt x="196" y="310"/>
                  </a:lnTo>
                  <a:lnTo>
                    <a:pt x="167" y="355"/>
                  </a:lnTo>
                  <a:lnTo>
                    <a:pt x="142" y="403"/>
                  </a:lnTo>
                  <a:lnTo>
                    <a:pt x="122" y="454"/>
                  </a:lnTo>
                  <a:lnTo>
                    <a:pt x="108" y="507"/>
                  </a:lnTo>
                  <a:lnTo>
                    <a:pt x="99" y="562"/>
                  </a:lnTo>
                  <a:lnTo>
                    <a:pt x="95" y="618"/>
                  </a:lnTo>
                  <a:lnTo>
                    <a:pt x="99" y="675"/>
                  </a:lnTo>
                  <a:lnTo>
                    <a:pt x="108" y="730"/>
                  </a:lnTo>
                  <a:lnTo>
                    <a:pt x="122" y="783"/>
                  </a:lnTo>
                  <a:lnTo>
                    <a:pt x="142" y="834"/>
                  </a:lnTo>
                  <a:lnTo>
                    <a:pt x="167" y="881"/>
                  </a:lnTo>
                  <a:lnTo>
                    <a:pt x="196" y="926"/>
                  </a:lnTo>
                  <a:lnTo>
                    <a:pt x="230" y="967"/>
                  </a:lnTo>
                  <a:lnTo>
                    <a:pt x="268" y="1005"/>
                  </a:lnTo>
                  <a:lnTo>
                    <a:pt x="309" y="1039"/>
                  </a:lnTo>
                  <a:lnTo>
                    <a:pt x="354" y="1069"/>
                  </a:lnTo>
                  <a:lnTo>
                    <a:pt x="402" y="1093"/>
                  </a:lnTo>
                  <a:lnTo>
                    <a:pt x="453" y="1113"/>
                  </a:lnTo>
                  <a:lnTo>
                    <a:pt x="506" y="1128"/>
                  </a:lnTo>
                  <a:lnTo>
                    <a:pt x="561" y="1137"/>
                  </a:lnTo>
                  <a:lnTo>
                    <a:pt x="617" y="1140"/>
                  </a:lnTo>
                  <a:lnTo>
                    <a:pt x="674" y="1137"/>
                  </a:lnTo>
                  <a:lnTo>
                    <a:pt x="729" y="1128"/>
                  </a:lnTo>
                  <a:lnTo>
                    <a:pt x="782" y="1113"/>
                  </a:lnTo>
                  <a:lnTo>
                    <a:pt x="833" y="1093"/>
                  </a:lnTo>
                  <a:lnTo>
                    <a:pt x="880" y="1069"/>
                  </a:lnTo>
                  <a:lnTo>
                    <a:pt x="925" y="1039"/>
                  </a:lnTo>
                  <a:lnTo>
                    <a:pt x="967" y="1005"/>
                  </a:lnTo>
                  <a:lnTo>
                    <a:pt x="1005" y="967"/>
                  </a:lnTo>
                  <a:lnTo>
                    <a:pt x="1038" y="926"/>
                  </a:lnTo>
                  <a:lnTo>
                    <a:pt x="1068" y="881"/>
                  </a:lnTo>
                  <a:lnTo>
                    <a:pt x="1092" y="834"/>
                  </a:lnTo>
                  <a:lnTo>
                    <a:pt x="1113" y="783"/>
                  </a:lnTo>
                  <a:lnTo>
                    <a:pt x="1127" y="730"/>
                  </a:lnTo>
                  <a:lnTo>
                    <a:pt x="1136" y="675"/>
                  </a:lnTo>
                  <a:lnTo>
                    <a:pt x="1139" y="618"/>
                  </a:lnTo>
                  <a:lnTo>
                    <a:pt x="1136" y="562"/>
                  </a:lnTo>
                  <a:lnTo>
                    <a:pt x="1127" y="507"/>
                  </a:lnTo>
                  <a:lnTo>
                    <a:pt x="1113" y="454"/>
                  </a:lnTo>
                  <a:lnTo>
                    <a:pt x="1092" y="403"/>
                  </a:lnTo>
                  <a:lnTo>
                    <a:pt x="1068" y="355"/>
                  </a:lnTo>
                  <a:lnTo>
                    <a:pt x="1038" y="310"/>
                  </a:lnTo>
                  <a:lnTo>
                    <a:pt x="1005" y="268"/>
                  </a:lnTo>
                  <a:lnTo>
                    <a:pt x="967" y="230"/>
                  </a:lnTo>
                  <a:lnTo>
                    <a:pt x="925" y="197"/>
                  </a:lnTo>
                  <a:lnTo>
                    <a:pt x="880" y="167"/>
                  </a:lnTo>
                  <a:lnTo>
                    <a:pt x="833" y="143"/>
                  </a:lnTo>
                  <a:lnTo>
                    <a:pt x="782" y="122"/>
                  </a:lnTo>
                  <a:lnTo>
                    <a:pt x="729" y="108"/>
                  </a:lnTo>
                  <a:lnTo>
                    <a:pt x="674" y="99"/>
                  </a:lnTo>
                  <a:lnTo>
                    <a:pt x="617" y="96"/>
                  </a:lnTo>
                  <a:close/>
                  <a:moveTo>
                    <a:pt x="617" y="0"/>
                  </a:moveTo>
                  <a:lnTo>
                    <a:pt x="680" y="3"/>
                  </a:lnTo>
                  <a:lnTo>
                    <a:pt x="742" y="12"/>
                  </a:lnTo>
                  <a:lnTo>
                    <a:pt x="801" y="28"/>
                  </a:lnTo>
                  <a:lnTo>
                    <a:pt x="857" y="48"/>
                  </a:lnTo>
                  <a:lnTo>
                    <a:pt x="911" y="75"/>
                  </a:lnTo>
                  <a:lnTo>
                    <a:pt x="962" y="105"/>
                  </a:lnTo>
                  <a:lnTo>
                    <a:pt x="1010" y="141"/>
                  </a:lnTo>
                  <a:lnTo>
                    <a:pt x="1054" y="182"/>
                  </a:lnTo>
                  <a:lnTo>
                    <a:pt x="1093" y="225"/>
                  </a:lnTo>
                  <a:lnTo>
                    <a:pt x="1129" y="272"/>
                  </a:lnTo>
                  <a:lnTo>
                    <a:pt x="1160" y="323"/>
                  </a:lnTo>
                  <a:lnTo>
                    <a:pt x="1186" y="377"/>
                  </a:lnTo>
                  <a:lnTo>
                    <a:pt x="1207" y="434"/>
                  </a:lnTo>
                  <a:lnTo>
                    <a:pt x="1223" y="493"/>
                  </a:lnTo>
                  <a:lnTo>
                    <a:pt x="1232" y="554"/>
                  </a:lnTo>
                  <a:lnTo>
                    <a:pt x="1235" y="618"/>
                  </a:lnTo>
                  <a:lnTo>
                    <a:pt x="1232" y="681"/>
                  </a:lnTo>
                  <a:lnTo>
                    <a:pt x="1223" y="742"/>
                  </a:lnTo>
                  <a:lnTo>
                    <a:pt x="1207" y="801"/>
                  </a:lnTo>
                  <a:lnTo>
                    <a:pt x="1186" y="858"/>
                  </a:lnTo>
                  <a:lnTo>
                    <a:pt x="1160" y="912"/>
                  </a:lnTo>
                  <a:lnTo>
                    <a:pt x="1129" y="963"/>
                  </a:lnTo>
                  <a:lnTo>
                    <a:pt x="1093" y="1011"/>
                  </a:lnTo>
                  <a:lnTo>
                    <a:pt x="1054" y="1055"/>
                  </a:lnTo>
                  <a:lnTo>
                    <a:pt x="1010" y="1094"/>
                  </a:lnTo>
                  <a:lnTo>
                    <a:pt x="962" y="1130"/>
                  </a:lnTo>
                  <a:lnTo>
                    <a:pt x="911" y="1162"/>
                  </a:lnTo>
                  <a:lnTo>
                    <a:pt x="857" y="1187"/>
                  </a:lnTo>
                  <a:lnTo>
                    <a:pt x="801" y="1208"/>
                  </a:lnTo>
                  <a:lnTo>
                    <a:pt x="742" y="1224"/>
                  </a:lnTo>
                  <a:lnTo>
                    <a:pt x="680" y="1233"/>
                  </a:lnTo>
                  <a:lnTo>
                    <a:pt x="617" y="1236"/>
                  </a:lnTo>
                  <a:lnTo>
                    <a:pt x="555" y="1233"/>
                  </a:lnTo>
                  <a:lnTo>
                    <a:pt x="493" y="1224"/>
                  </a:lnTo>
                  <a:lnTo>
                    <a:pt x="433" y="1208"/>
                  </a:lnTo>
                  <a:lnTo>
                    <a:pt x="377" y="1187"/>
                  </a:lnTo>
                  <a:lnTo>
                    <a:pt x="324" y="1162"/>
                  </a:lnTo>
                  <a:lnTo>
                    <a:pt x="273" y="1130"/>
                  </a:lnTo>
                  <a:lnTo>
                    <a:pt x="225" y="1094"/>
                  </a:lnTo>
                  <a:lnTo>
                    <a:pt x="181" y="1055"/>
                  </a:lnTo>
                  <a:lnTo>
                    <a:pt x="141" y="1011"/>
                  </a:lnTo>
                  <a:lnTo>
                    <a:pt x="106" y="963"/>
                  </a:lnTo>
                  <a:lnTo>
                    <a:pt x="74" y="912"/>
                  </a:lnTo>
                  <a:lnTo>
                    <a:pt x="49" y="858"/>
                  </a:lnTo>
                  <a:lnTo>
                    <a:pt x="27" y="801"/>
                  </a:lnTo>
                  <a:lnTo>
                    <a:pt x="12" y="742"/>
                  </a:lnTo>
                  <a:lnTo>
                    <a:pt x="3" y="681"/>
                  </a:lnTo>
                  <a:lnTo>
                    <a:pt x="0" y="618"/>
                  </a:lnTo>
                  <a:lnTo>
                    <a:pt x="3" y="554"/>
                  </a:lnTo>
                  <a:lnTo>
                    <a:pt x="12" y="493"/>
                  </a:lnTo>
                  <a:lnTo>
                    <a:pt x="27" y="434"/>
                  </a:lnTo>
                  <a:lnTo>
                    <a:pt x="49" y="377"/>
                  </a:lnTo>
                  <a:lnTo>
                    <a:pt x="74" y="323"/>
                  </a:lnTo>
                  <a:lnTo>
                    <a:pt x="106" y="272"/>
                  </a:lnTo>
                  <a:lnTo>
                    <a:pt x="141" y="225"/>
                  </a:lnTo>
                  <a:lnTo>
                    <a:pt x="181" y="182"/>
                  </a:lnTo>
                  <a:lnTo>
                    <a:pt x="225" y="141"/>
                  </a:lnTo>
                  <a:lnTo>
                    <a:pt x="273" y="105"/>
                  </a:lnTo>
                  <a:lnTo>
                    <a:pt x="324" y="75"/>
                  </a:lnTo>
                  <a:lnTo>
                    <a:pt x="377" y="48"/>
                  </a:lnTo>
                  <a:lnTo>
                    <a:pt x="433" y="28"/>
                  </a:lnTo>
                  <a:lnTo>
                    <a:pt x="493" y="12"/>
                  </a:lnTo>
                  <a:lnTo>
                    <a:pt x="555" y="3"/>
                  </a:lnTo>
                  <a:lnTo>
                    <a:pt x="61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2" name="Freeform 17"/>
            <p:cNvSpPr>
              <a:spLocks/>
            </p:cNvSpPr>
            <p:nvPr/>
          </p:nvSpPr>
          <p:spPr bwMode="auto">
            <a:xfrm>
              <a:off x="2514600" y="4222750"/>
              <a:ext cx="346075" cy="398463"/>
            </a:xfrm>
            <a:custGeom>
              <a:avLst/>
              <a:gdLst>
                <a:gd name="T0" fmla="*/ 871 w 871"/>
                <a:gd name="T1" fmla="*/ 0 h 1006"/>
                <a:gd name="T2" fmla="*/ 581 w 871"/>
                <a:gd name="T3" fmla="*/ 503 h 1006"/>
                <a:gd name="T4" fmla="*/ 871 w 871"/>
                <a:gd name="T5" fmla="*/ 1006 h 1006"/>
                <a:gd name="T6" fmla="*/ 0 w 871"/>
                <a:gd name="T7" fmla="*/ 503 h 1006"/>
                <a:gd name="T8" fmla="*/ 871 w 871"/>
                <a:gd name="T9" fmla="*/ 0 h 1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1" h="1006">
                  <a:moveTo>
                    <a:pt x="871" y="0"/>
                  </a:moveTo>
                  <a:lnTo>
                    <a:pt x="581" y="503"/>
                  </a:lnTo>
                  <a:lnTo>
                    <a:pt x="871" y="1006"/>
                  </a:lnTo>
                  <a:lnTo>
                    <a:pt x="0" y="503"/>
                  </a:lnTo>
                  <a:lnTo>
                    <a:pt x="87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8"/>
            <p:cNvSpPr>
              <a:spLocks/>
            </p:cNvSpPr>
            <p:nvPr/>
          </p:nvSpPr>
          <p:spPr bwMode="auto">
            <a:xfrm>
              <a:off x="3492500" y="4222750"/>
              <a:ext cx="346075" cy="398463"/>
            </a:xfrm>
            <a:custGeom>
              <a:avLst/>
              <a:gdLst>
                <a:gd name="T0" fmla="*/ 0 w 871"/>
                <a:gd name="T1" fmla="*/ 0 h 1006"/>
                <a:gd name="T2" fmla="*/ 871 w 871"/>
                <a:gd name="T3" fmla="*/ 503 h 1006"/>
                <a:gd name="T4" fmla="*/ 0 w 871"/>
                <a:gd name="T5" fmla="*/ 1006 h 1006"/>
                <a:gd name="T6" fmla="*/ 289 w 871"/>
                <a:gd name="T7" fmla="*/ 503 h 1006"/>
                <a:gd name="T8" fmla="*/ 0 w 871"/>
                <a:gd name="T9" fmla="*/ 0 h 1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1" h="1006">
                  <a:moveTo>
                    <a:pt x="0" y="0"/>
                  </a:moveTo>
                  <a:lnTo>
                    <a:pt x="871" y="503"/>
                  </a:lnTo>
                  <a:lnTo>
                    <a:pt x="0" y="1006"/>
                  </a:lnTo>
                  <a:lnTo>
                    <a:pt x="289" y="503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4" name="TextBox 10"/>
          <p:cNvSpPr txBox="1">
            <a:spLocks noChangeArrowheads="1"/>
          </p:cNvSpPr>
          <p:nvPr userDrawn="1"/>
        </p:nvSpPr>
        <p:spPr bwMode="auto">
          <a:xfrm>
            <a:off x="8493017" y="4868863"/>
            <a:ext cx="280987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Lato"/>
              </a:rPr>
              <a:t>03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6C7E7-8023-4BFB-B6D4-77B9430DF087}" type="datetime1">
              <a:rPr lang="en-US" smtClean="0"/>
              <a:t>10/17/2022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18762-7681-4AB5-8F32-1F46B05A8DA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8375845" y="4867250"/>
            <a:ext cx="510980" cy="189320"/>
            <a:chOff x="2514600" y="4176713"/>
            <a:chExt cx="1323975" cy="490538"/>
          </a:xfrm>
          <a:solidFill>
            <a:schemeClr val="bg1"/>
          </a:solidFill>
        </p:grpSpPr>
        <p:sp>
          <p:nvSpPr>
            <p:cNvPr id="7" name="Freeform 16"/>
            <p:cNvSpPr>
              <a:spLocks noEditPoints="1"/>
            </p:cNvSpPr>
            <p:nvPr/>
          </p:nvSpPr>
          <p:spPr bwMode="auto">
            <a:xfrm>
              <a:off x="2930525" y="4176713"/>
              <a:ext cx="490538" cy="490538"/>
            </a:xfrm>
            <a:custGeom>
              <a:avLst/>
              <a:gdLst>
                <a:gd name="T0" fmla="*/ 561 w 1235"/>
                <a:gd name="T1" fmla="*/ 99 h 1236"/>
                <a:gd name="T2" fmla="*/ 453 w 1235"/>
                <a:gd name="T3" fmla="*/ 122 h 1236"/>
                <a:gd name="T4" fmla="*/ 354 w 1235"/>
                <a:gd name="T5" fmla="*/ 167 h 1236"/>
                <a:gd name="T6" fmla="*/ 268 w 1235"/>
                <a:gd name="T7" fmla="*/ 230 h 1236"/>
                <a:gd name="T8" fmla="*/ 196 w 1235"/>
                <a:gd name="T9" fmla="*/ 310 h 1236"/>
                <a:gd name="T10" fmla="*/ 142 w 1235"/>
                <a:gd name="T11" fmla="*/ 403 h 1236"/>
                <a:gd name="T12" fmla="*/ 108 w 1235"/>
                <a:gd name="T13" fmla="*/ 507 h 1236"/>
                <a:gd name="T14" fmla="*/ 95 w 1235"/>
                <a:gd name="T15" fmla="*/ 618 h 1236"/>
                <a:gd name="T16" fmla="*/ 108 w 1235"/>
                <a:gd name="T17" fmla="*/ 730 h 1236"/>
                <a:gd name="T18" fmla="*/ 142 w 1235"/>
                <a:gd name="T19" fmla="*/ 834 h 1236"/>
                <a:gd name="T20" fmla="*/ 196 w 1235"/>
                <a:gd name="T21" fmla="*/ 926 h 1236"/>
                <a:gd name="T22" fmla="*/ 268 w 1235"/>
                <a:gd name="T23" fmla="*/ 1005 h 1236"/>
                <a:gd name="T24" fmla="*/ 354 w 1235"/>
                <a:gd name="T25" fmla="*/ 1069 h 1236"/>
                <a:gd name="T26" fmla="*/ 453 w 1235"/>
                <a:gd name="T27" fmla="*/ 1113 h 1236"/>
                <a:gd name="T28" fmla="*/ 561 w 1235"/>
                <a:gd name="T29" fmla="*/ 1137 h 1236"/>
                <a:gd name="T30" fmla="*/ 674 w 1235"/>
                <a:gd name="T31" fmla="*/ 1137 h 1236"/>
                <a:gd name="T32" fmla="*/ 782 w 1235"/>
                <a:gd name="T33" fmla="*/ 1113 h 1236"/>
                <a:gd name="T34" fmla="*/ 880 w 1235"/>
                <a:gd name="T35" fmla="*/ 1069 h 1236"/>
                <a:gd name="T36" fmla="*/ 967 w 1235"/>
                <a:gd name="T37" fmla="*/ 1005 h 1236"/>
                <a:gd name="T38" fmla="*/ 1038 w 1235"/>
                <a:gd name="T39" fmla="*/ 926 h 1236"/>
                <a:gd name="T40" fmla="*/ 1092 w 1235"/>
                <a:gd name="T41" fmla="*/ 834 h 1236"/>
                <a:gd name="T42" fmla="*/ 1127 w 1235"/>
                <a:gd name="T43" fmla="*/ 730 h 1236"/>
                <a:gd name="T44" fmla="*/ 1139 w 1235"/>
                <a:gd name="T45" fmla="*/ 618 h 1236"/>
                <a:gd name="T46" fmla="*/ 1127 w 1235"/>
                <a:gd name="T47" fmla="*/ 507 h 1236"/>
                <a:gd name="T48" fmla="*/ 1092 w 1235"/>
                <a:gd name="T49" fmla="*/ 403 h 1236"/>
                <a:gd name="T50" fmla="*/ 1038 w 1235"/>
                <a:gd name="T51" fmla="*/ 310 h 1236"/>
                <a:gd name="T52" fmla="*/ 967 w 1235"/>
                <a:gd name="T53" fmla="*/ 230 h 1236"/>
                <a:gd name="T54" fmla="*/ 880 w 1235"/>
                <a:gd name="T55" fmla="*/ 167 h 1236"/>
                <a:gd name="T56" fmla="*/ 782 w 1235"/>
                <a:gd name="T57" fmla="*/ 122 h 1236"/>
                <a:gd name="T58" fmla="*/ 674 w 1235"/>
                <a:gd name="T59" fmla="*/ 99 h 1236"/>
                <a:gd name="T60" fmla="*/ 617 w 1235"/>
                <a:gd name="T61" fmla="*/ 0 h 1236"/>
                <a:gd name="T62" fmla="*/ 742 w 1235"/>
                <a:gd name="T63" fmla="*/ 12 h 1236"/>
                <a:gd name="T64" fmla="*/ 857 w 1235"/>
                <a:gd name="T65" fmla="*/ 48 h 1236"/>
                <a:gd name="T66" fmla="*/ 962 w 1235"/>
                <a:gd name="T67" fmla="*/ 105 h 1236"/>
                <a:gd name="T68" fmla="*/ 1054 w 1235"/>
                <a:gd name="T69" fmla="*/ 182 h 1236"/>
                <a:gd name="T70" fmla="*/ 1129 w 1235"/>
                <a:gd name="T71" fmla="*/ 272 h 1236"/>
                <a:gd name="T72" fmla="*/ 1186 w 1235"/>
                <a:gd name="T73" fmla="*/ 377 h 1236"/>
                <a:gd name="T74" fmla="*/ 1223 w 1235"/>
                <a:gd name="T75" fmla="*/ 493 h 1236"/>
                <a:gd name="T76" fmla="*/ 1235 w 1235"/>
                <a:gd name="T77" fmla="*/ 618 h 1236"/>
                <a:gd name="T78" fmla="*/ 1223 w 1235"/>
                <a:gd name="T79" fmla="*/ 742 h 1236"/>
                <a:gd name="T80" fmla="*/ 1186 w 1235"/>
                <a:gd name="T81" fmla="*/ 858 h 1236"/>
                <a:gd name="T82" fmla="*/ 1129 w 1235"/>
                <a:gd name="T83" fmla="*/ 963 h 1236"/>
                <a:gd name="T84" fmla="*/ 1054 w 1235"/>
                <a:gd name="T85" fmla="*/ 1055 h 1236"/>
                <a:gd name="T86" fmla="*/ 962 w 1235"/>
                <a:gd name="T87" fmla="*/ 1130 h 1236"/>
                <a:gd name="T88" fmla="*/ 857 w 1235"/>
                <a:gd name="T89" fmla="*/ 1187 h 1236"/>
                <a:gd name="T90" fmla="*/ 742 w 1235"/>
                <a:gd name="T91" fmla="*/ 1224 h 1236"/>
                <a:gd name="T92" fmla="*/ 617 w 1235"/>
                <a:gd name="T93" fmla="*/ 1236 h 1236"/>
                <a:gd name="T94" fmla="*/ 493 w 1235"/>
                <a:gd name="T95" fmla="*/ 1224 h 1236"/>
                <a:gd name="T96" fmla="*/ 377 w 1235"/>
                <a:gd name="T97" fmla="*/ 1187 h 1236"/>
                <a:gd name="T98" fmla="*/ 273 w 1235"/>
                <a:gd name="T99" fmla="*/ 1130 h 1236"/>
                <a:gd name="T100" fmla="*/ 181 w 1235"/>
                <a:gd name="T101" fmla="*/ 1055 h 1236"/>
                <a:gd name="T102" fmla="*/ 106 w 1235"/>
                <a:gd name="T103" fmla="*/ 963 h 1236"/>
                <a:gd name="T104" fmla="*/ 49 w 1235"/>
                <a:gd name="T105" fmla="*/ 858 h 1236"/>
                <a:gd name="T106" fmla="*/ 12 w 1235"/>
                <a:gd name="T107" fmla="*/ 742 h 1236"/>
                <a:gd name="T108" fmla="*/ 0 w 1235"/>
                <a:gd name="T109" fmla="*/ 618 h 1236"/>
                <a:gd name="T110" fmla="*/ 12 w 1235"/>
                <a:gd name="T111" fmla="*/ 493 h 1236"/>
                <a:gd name="T112" fmla="*/ 49 w 1235"/>
                <a:gd name="T113" fmla="*/ 377 h 1236"/>
                <a:gd name="T114" fmla="*/ 106 w 1235"/>
                <a:gd name="T115" fmla="*/ 272 h 1236"/>
                <a:gd name="T116" fmla="*/ 181 w 1235"/>
                <a:gd name="T117" fmla="*/ 182 h 1236"/>
                <a:gd name="T118" fmla="*/ 273 w 1235"/>
                <a:gd name="T119" fmla="*/ 105 h 1236"/>
                <a:gd name="T120" fmla="*/ 377 w 1235"/>
                <a:gd name="T121" fmla="*/ 48 h 1236"/>
                <a:gd name="T122" fmla="*/ 493 w 1235"/>
                <a:gd name="T123" fmla="*/ 12 h 1236"/>
                <a:gd name="T124" fmla="*/ 617 w 1235"/>
                <a:gd name="T125" fmla="*/ 0 h 1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35" h="1236">
                  <a:moveTo>
                    <a:pt x="617" y="96"/>
                  </a:moveTo>
                  <a:lnTo>
                    <a:pt x="561" y="99"/>
                  </a:lnTo>
                  <a:lnTo>
                    <a:pt x="506" y="108"/>
                  </a:lnTo>
                  <a:lnTo>
                    <a:pt x="453" y="122"/>
                  </a:lnTo>
                  <a:lnTo>
                    <a:pt x="402" y="143"/>
                  </a:lnTo>
                  <a:lnTo>
                    <a:pt x="354" y="167"/>
                  </a:lnTo>
                  <a:lnTo>
                    <a:pt x="309" y="197"/>
                  </a:lnTo>
                  <a:lnTo>
                    <a:pt x="268" y="230"/>
                  </a:lnTo>
                  <a:lnTo>
                    <a:pt x="230" y="268"/>
                  </a:lnTo>
                  <a:lnTo>
                    <a:pt x="196" y="310"/>
                  </a:lnTo>
                  <a:lnTo>
                    <a:pt x="167" y="355"/>
                  </a:lnTo>
                  <a:lnTo>
                    <a:pt x="142" y="403"/>
                  </a:lnTo>
                  <a:lnTo>
                    <a:pt x="122" y="454"/>
                  </a:lnTo>
                  <a:lnTo>
                    <a:pt x="108" y="507"/>
                  </a:lnTo>
                  <a:lnTo>
                    <a:pt x="99" y="562"/>
                  </a:lnTo>
                  <a:lnTo>
                    <a:pt x="95" y="618"/>
                  </a:lnTo>
                  <a:lnTo>
                    <a:pt x="99" y="675"/>
                  </a:lnTo>
                  <a:lnTo>
                    <a:pt x="108" y="730"/>
                  </a:lnTo>
                  <a:lnTo>
                    <a:pt x="122" y="783"/>
                  </a:lnTo>
                  <a:lnTo>
                    <a:pt x="142" y="834"/>
                  </a:lnTo>
                  <a:lnTo>
                    <a:pt x="167" y="881"/>
                  </a:lnTo>
                  <a:lnTo>
                    <a:pt x="196" y="926"/>
                  </a:lnTo>
                  <a:lnTo>
                    <a:pt x="230" y="967"/>
                  </a:lnTo>
                  <a:lnTo>
                    <a:pt x="268" y="1005"/>
                  </a:lnTo>
                  <a:lnTo>
                    <a:pt x="309" y="1039"/>
                  </a:lnTo>
                  <a:lnTo>
                    <a:pt x="354" y="1069"/>
                  </a:lnTo>
                  <a:lnTo>
                    <a:pt x="402" y="1093"/>
                  </a:lnTo>
                  <a:lnTo>
                    <a:pt x="453" y="1113"/>
                  </a:lnTo>
                  <a:lnTo>
                    <a:pt x="506" y="1128"/>
                  </a:lnTo>
                  <a:lnTo>
                    <a:pt x="561" y="1137"/>
                  </a:lnTo>
                  <a:lnTo>
                    <a:pt x="617" y="1140"/>
                  </a:lnTo>
                  <a:lnTo>
                    <a:pt x="674" y="1137"/>
                  </a:lnTo>
                  <a:lnTo>
                    <a:pt x="729" y="1128"/>
                  </a:lnTo>
                  <a:lnTo>
                    <a:pt x="782" y="1113"/>
                  </a:lnTo>
                  <a:lnTo>
                    <a:pt x="833" y="1093"/>
                  </a:lnTo>
                  <a:lnTo>
                    <a:pt x="880" y="1069"/>
                  </a:lnTo>
                  <a:lnTo>
                    <a:pt x="925" y="1039"/>
                  </a:lnTo>
                  <a:lnTo>
                    <a:pt x="967" y="1005"/>
                  </a:lnTo>
                  <a:lnTo>
                    <a:pt x="1005" y="967"/>
                  </a:lnTo>
                  <a:lnTo>
                    <a:pt x="1038" y="926"/>
                  </a:lnTo>
                  <a:lnTo>
                    <a:pt x="1068" y="881"/>
                  </a:lnTo>
                  <a:lnTo>
                    <a:pt x="1092" y="834"/>
                  </a:lnTo>
                  <a:lnTo>
                    <a:pt x="1113" y="783"/>
                  </a:lnTo>
                  <a:lnTo>
                    <a:pt x="1127" y="730"/>
                  </a:lnTo>
                  <a:lnTo>
                    <a:pt x="1136" y="675"/>
                  </a:lnTo>
                  <a:lnTo>
                    <a:pt x="1139" y="618"/>
                  </a:lnTo>
                  <a:lnTo>
                    <a:pt x="1136" y="562"/>
                  </a:lnTo>
                  <a:lnTo>
                    <a:pt x="1127" y="507"/>
                  </a:lnTo>
                  <a:lnTo>
                    <a:pt x="1113" y="454"/>
                  </a:lnTo>
                  <a:lnTo>
                    <a:pt x="1092" y="403"/>
                  </a:lnTo>
                  <a:lnTo>
                    <a:pt x="1068" y="355"/>
                  </a:lnTo>
                  <a:lnTo>
                    <a:pt x="1038" y="310"/>
                  </a:lnTo>
                  <a:lnTo>
                    <a:pt x="1005" y="268"/>
                  </a:lnTo>
                  <a:lnTo>
                    <a:pt x="967" y="230"/>
                  </a:lnTo>
                  <a:lnTo>
                    <a:pt x="925" y="197"/>
                  </a:lnTo>
                  <a:lnTo>
                    <a:pt x="880" y="167"/>
                  </a:lnTo>
                  <a:lnTo>
                    <a:pt x="833" y="143"/>
                  </a:lnTo>
                  <a:lnTo>
                    <a:pt x="782" y="122"/>
                  </a:lnTo>
                  <a:lnTo>
                    <a:pt x="729" y="108"/>
                  </a:lnTo>
                  <a:lnTo>
                    <a:pt x="674" y="99"/>
                  </a:lnTo>
                  <a:lnTo>
                    <a:pt x="617" y="96"/>
                  </a:lnTo>
                  <a:close/>
                  <a:moveTo>
                    <a:pt x="617" y="0"/>
                  </a:moveTo>
                  <a:lnTo>
                    <a:pt x="680" y="3"/>
                  </a:lnTo>
                  <a:lnTo>
                    <a:pt x="742" y="12"/>
                  </a:lnTo>
                  <a:lnTo>
                    <a:pt x="801" y="28"/>
                  </a:lnTo>
                  <a:lnTo>
                    <a:pt x="857" y="48"/>
                  </a:lnTo>
                  <a:lnTo>
                    <a:pt x="911" y="75"/>
                  </a:lnTo>
                  <a:lnTo>
                    <a:pt x="962" y="105"/>
                  </a:lnTo>
                  <a:lnTo>
                    <a:pt x="1010" y="141"/>
                  </a:lnTo>
                  <a:lnTo>
                    <a:pt x="1054" y="182"/>
                  </a:lnTo>
                  <a:lnTo>
                    <a:pt x="1093" y="225"/>
                  </a:lnTo>
                  <a:lnTo>
                    <a:pt x="1129" y="272"/>
                  </a:lnTo>
                  <a:lnTo>
                    <a:pt x="1160" y="323"/>
                  </a:lnTo>
                  <a:lnTo>
                    <a:pt x="1186" y="377"/>
                  </a:lnTo>
                  <a:lnTo>
                    <a:pt x="1207" y="434"/>
                  </a:lnTo>
                  <a:lnTo>
                    <a:pt x="1223" y="493"/>
                  </a:lnTo>
                  <a:lnTo>
                    <a:pt x="1232" y="554"/>
                  </a:lnTo>
                  <a:lnTo>
                    <a:pt x="1235" y="618"/>
                  </a:lnTo>
                  <a:lnTo>
                    <a:pt x="1232" y="681"/>
                  </a:lnTo>
                  <a:lnTo>
                    <a:pt x="1223" y="742"/>
                  </a:lnTo>
                  <a:lnTo>
                    <a:pt x="1207" y="801"/>
                  </a:lnTo>
                  <a:lnTo>
                    <a:pt x="1186" y="858"/>
                  </a:lnTo>
                  <a:lnTo>
                    <a:pt x="1160" y="912"/>
                  </a:lnTo>
                  <a:lnTo>
                    <a:pt x="1129" y="963"/>
                  </a:lnTo>
                  <a:lnTo>
                    <a:pt x="1093" y="1011"/>
                  </a:lnTo>
                  <a:lnTo>
                    <a:pt x="1054" y="1055"/>
                  </a:lnTo>
                  <a:lnTo>
                    <a:pt x="1010" y="1094"/>
                  </a:lnTo>
                  <a:lnTo>
                    <a:pt x="962" y="1130"/>
                  </a:lnTo>
                  <a:lnTo>
                    <a:pt x="911" y="1162"/>
                  </a:lnTo>
                  <a:lnTo>
                    <a:pt x="857" y="1187"/>
                  </a:lnTo>
                  <a:lnTo>
                    <a:pt x="801" y="1208"/>
                  </a:lnTo>
                  <a:lnTo>
                    <a:pt x="742" y="1224"/>
                  </a:lnTo>
                  <a:lnTo>
                    <a:pt x="680" y="1233"/>
                  </a:lnTo>
                  <a:lnTo>
                    <a:pt x="617" y="1236"/>
                  </a:lnTo>
                  <a:lnTo>
                    <a:pt x="555" y="1233"/>
                  </a:lnTo>
                  <a:lnTo>
                    <a:pt x="493" y="1224"/>
                  </a:lnTo>
                  <a:lnTo>
                    <a:pt x="433" y="1208"/>
                  </a:lnTo>
                  <a:lnTo>
                    <a:pt x="377" y="1187"/>
                  </a:lnTo>
                  <a:lnTo>
                    <a:pt x="324" y="1162"/>
                  </a:lnTo>
                  <a:lnTo>
                    <a:pt x="273" y="1130"/>
                  </a:lnTo>
                  <a:lnTo>
                    <a:pt x="225" y="1094"/>
                  </a:lnTo>
                  <a:lnTo>
                    <a:pt x="181" y="1055"/>
                  </a:lnTo>
                  <a:lnTo>
                    <a:pt x="141" y="1011"/>
                  </a:lnTo>
                  <a:lnTo>
                    <a:pt x="106" y="963"/>
                  </a:lnTo>
                  <a:lnTo>
                    <a:pt x="74" y="912"/>
                  </a:lnTo>
                  <a:lnTo>
                    <a:pt x="49" y="858"/>
                  </a:lnTo>
                  <a:lnTo>
                    <a:pt x="27" y="801"/>
                  </a:lnTo>
                  <a:lnTo>
                    <a:pt x="12" y="742"/>
                  </a:lnTo>
                  <a:lnTo>
                    <a:pt x="3" y="681"/>
                  </a:lnTo>
                  <a:lnTo>
                    <a:pt x="0" y="618"/>
                  </a:lnTo>
                  <a:lnTo>
                    <a:pt x="3" y="554"/>
                  </a:lnTo>
                  <a:lnTo>
                    <a:pt x="12" y="493"/>
                  </a:lnTo>
                  <a:lnTo>
                    <a:pt x="27" y="434"/>
                  </a:lnTo>
                  <a:lnTo>
                    <a:pt x="49" y="377"/>
                  </a:lnTo>
                  <a:lnTo>
                    <a:pt x="74" y="323"/>
                  </a:lnTo>
                  <a:lnTo>
                    <a:pt x="106" y="272"/>
                  </a:lnTo>
                  <a:lnTo>
                    <a:pt x="141" y="225"/>
                  </a:lnTo>
                  <a:lnTo>
                    <a:pt x="181" y="182"/>
                  </a:lnTo>
                  <a:lnTo>
                    <a:pt x="225" y="141"/>
                  </a:lnTo>
                  <a:lnTo>
                    <a:pt x="273" y="105"/>
                  </a:lnTo>
                  <a:lnTo>
                    <a:pt x="324" y="75"/>
                  </a:lnTo>
                  <a:lnTo>
                    <a:pt x="377" y="48"/>
                  </a:lnTo>
                  <a:lnTo>
                    <a:pt x="433" y="28"/>
                  </a:lnTo>
                  <a:lnTo>
                    <a:pt x="493" y="12"/>
                  </a:lnTo>
                  <a:lnTo>
                    <a:pt x="555" y="3"/>
                  </a:lnTo>
                  <a:lnTo>
                    <a:pt x="61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7"/>
            <p:cNvSpPr>
              <a:spLocks/>
            </p:cNvSpPr>
            <p:nvPr/>
          </p:nvSpPr>
          <p:spPr bwMode="auto">
            <a:xfrm>
              <a:off x="2514600" y="4222750"/>
              <a:ext cx="346075" cy="398463"/>
            </a:xfrm>
            <a:custGeom>
              <a:avLst/>
              <a:gdLst>
                <a:gd name="T0" fmla="*/ 871 w 871"/>
                <a:gd name="T1" fmla="*/ 0 h 1006"/>
                <a:gd name="T2" fmla="*/ 581 w 871"/>
                <a:gd name="T3" fmla="*/ 503 h 1006"/>
                <a:gd name="T4" fmla="*/ 871 w 871"/>
                <a:gd name="T5" fmla="*/ 1006 h 1006"/>
                <a:gd name="T6" fmla="*/ 0 w 871"/>
                <a:gd name="T7" fmla="*/ 503 h 1006"/>
                <a:gd name="T8" fmla="*/ 871 w 871"/>
                <a:gd name="T9" fmla="*/ 0 h 1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1" h="1006">
                  <a:moveTo>
                    <a:pt x="871" y="0"/>
                  </a:moveTo>
                  <a:lnTo>
                    <a:pt x="581" y="503"/>
                  </a:lnTo>
                  <a:lnTo>
                    <a:pt x="871" y="1006"/>
                  </a:lnTo>
                  <a:lnTo>
                    <a:pt x="0" y="503"/>
                  </a:lnTo>
                  <a:lnTo>
                    <a:pt x="87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18"/>
            <p:cNvSpPr>
              <a:spLocks/>
            </p:cNvSpPr>
            <p:nvPr/>
          </p:nvSpPr>
          <p:spPr bwMode="auto">
            <a:xfrm>
              <a:off x="3492500" y="4222750"/>
              <a:ext cx="346075" cy="398463"/>
            </a:xfrm>
            <a:custGeom>
              <a:avLst/>
              <a:gdLst>
                <a:gd name="T0" fmla="*/ 0 w 871"/>
                <a:gd name="T1" fmla="*/ 0 h 1006"/>
                <a:gd name="T2" fmla="*/ 871 w 871"/>
                <a:gd name="T3" fmla="*/ 503 h 1006"/>
                <a:gd name="T4" fmla="*/ 0 w 871"/>
                <a:gd name="T5" fmla="*/ 1006 h 1006"/>
                <a:gd name="T6" fmla="*/ 289 w 871"/>
                <a:gd name="T7" fmla="*/ 503 h 1006"/>
                <a:gd name="T8" fmla="*/ 0 w 871"/>
                <a:gd name="T9" fmla="*/ 0 h 1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1" h="1006">
                  <a:moveTo>
                    <a:pt x="0" y="0"/>
                  </a:moveTo>
                  <a:lnTo>
                    <a:pt x="871" y="503"/>
                  </a:lnTo>
                  <a:lnTo>
                    <a:pt x="0" y="1006"/>
                  </a:lnTo>
                  <a:lnTo>
                    <a:pt x="289" y="503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" name="TextBox 10"/>
          <p:cNvSpPr txBox="1">
            <a:spLocks noChangeArrowheads="1"/>
          </p:cNvSpPr>
          <p:nvPr userDrawn="1"/>
        </p:nvSpPr>
        <p:spPr bwMode="auto">
          <a:xfrm>
            <a:off x="8493017" y="4868863"/>
            <a:ext cx="280987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Lato"/>
              </a:rPr>
              <a:t>03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7496B-827B-4EDC-A9E8-85ED457BB3D3}" type="datetime1">
              <a:rPr lang="en-US" smtClean="0"/>
              <a:t>10/17/2022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96514-C848-43E7-8511-51166DC6645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grpSp>
        <p:nvGrpSpPr>
          <p:cNvPr id="5" name="Group 5"/>
          <p:cNvGrpSpPr/>
          <p:nvPr userDrawn="1"/>
        </p:nvGrpSpPr>
        <p:grpSpPr>
          <a:xfrm>
            <a:off x="8375845" y="4867250"/>
            <a:ext cx="510980" cy="189320"/>
            <a:chOff x="2514600" y="4176713"/>
            <a:chExt cx="1323975" cy="490538"/>
          </a:xfrm>
          <a:solidFill>
            <a:schemeClr val="bg1"/>
          </a:solidFill>
        </p:grpSpPr>
        <p:sp>
          <p:nvSpPr>
            <p:cNvPr id="6" name="Freeform 16"/>
            <p:cNvSpPr>
              <a:spLocks noEditPoints="1"/>
            </p:cNvSpPr>
            <p:nvPr/>
          </p:nvSpPr>
          <p:spPr bwMode="auto">
            <a:xfrm>
              <a:off x="2930525" y="4176713"/>
              <a:ext cx="490538" cy="490538"/>
            </a:xfrm>
            <a:custGeom>
              <a:avLst/>
              <a:gdLst>
                <a:gd name="T0" fmla="*/ 561 w 1235"/>
                <a:gd name="T1" fmla="*/ 99 h 1236"/>
                <a:gd name="T2" fmla="*/ 453 w 1235"/>
                <a:gd name="T3" fmla="*/ 122 h 1236"/>
                <a:gd name="T4" fmla="*/ 354 w 1235"/>
                <a:gd name="T5" fmla="*/ 167 h 1236"/>
                <a:gd name="T6" fmla="*/ 268 w 1235"/>
                <a:gd name="T7" fmla="*/ 230 h 1236"/>
                <a:gd name="T8" fmla="*/ 196 w 1235"/>
                <a:gd name="T9" fmla="*/ 310 h 1236"/>
                <a:gd name="T10" fmla="*/ 142 w 1235"/>
                <a:gd name="T11" fmla="*/ 403 h 1236"/>
                <a:gd name="T12" fmla="*/ 108 w 1235"/>
                <a:gd name="T13" fmla="*/ 507 h 1236"/>
                <a:gd name="T14" fmla="*/ 95 w 1235"/>
                <a:gd name="T15" fmla="*/ 618 h 1236"/>
                <a:gd name="T16" fmla="*/ 108 w 1235"/>
                <a:gd name="T17" fmla="*/ 730 h 1236"/>
                <a:gd name="T18" fmla="*/ 142 w 1235"/>
                <a:gd name="T19" fmla="*/ 834 h 1236"/>
                <a:gd name="T20" fmla="*/ 196 w 1235"/>
                <a:gd name="T21" fmla="*/ 926 h 1236"/>
                <a:gd name="T22" fmla="*/ 268 w 1235"/>
                <a:gd name="T23" fmla="*/ 1005 h 1236"/>
                <a:gd name="T24" fmla="*/ 354 w 1235"/>
                <a:gd name="T25" fmla="*/ 1069 h 1236"/>
                <a:gd name="T26" fmla="*/ 453 w 1235"/>
                <a:gd name="T27" fmla="*/ 1113 h 1236"/>
                <a:gd name="T28" fmla="*/ 561 w 1235"/>
                <a:gd name="T29" fmla="*/ 1137 h 1236"/>
                <a:gd name="T30" fmla="*/ 674 w 1235"/>
                <a:gd name="T31" fmla="*/ 1137 h 1236"/>
                <a:gd name="T32" fmla="*/ 782 w 1235"/>
                <a:gd name="T33" fmla="*/ 1113 h 1236"/>
                <a:gd name="T34" fmla="*/ 880 w 1235"/>
                <a:gd name="T35" fmla="*/ 1069 h 1236"/>
                <a:gd name="T36" fmla="*/ 967 w 1235"/>
                <a:gd name="T37" fmla="*/ 1005 h 1236"/>
                <a:gd name="T38" fmla="*/ 1038 w 1235"/>
                <a:gd name="T39" fmla="*/ 926 h 1236"/>
                <a:gd name="T40" fmla="*/ 1092 w 1235"/>
                <a:gd name="T41" fmla="*/ 834 h 1236"/>
                <a:gd name="T42" fmla="*/ 1127 w 1235"/>
                <a:gd name="T43" fmla="*/ 730 h 1236"/>
                <a:gd name="T44" fmla="*/ 1139 w 1235"/>
                <a:gd name="T45" fmla="*/ 618 h 1236"/>
                <a:gd name="T46" fmla="*/ 1127 w 1235"/>
                <a:gd name="T47" fmla="*/ 507 h 1236"/>
                <a:gd name="T48" fmla="*/ 1092 w 1235"/>
                <a:gd name="T49" fmla="*/ 403 h 1236"/>
                <a:gd name="T50" fmla="*/ 1038 w 1235"/>
                <a:gd name="T51" fmla="*/ 310 h 1236"/>
                <a:gd name="T52" fmla="*/ 967 w 1235"/>
                <a:gd name="T53" fmla="*/ 230 h 1236"/>
                <a:gd name="T54" fmla="*/ 880 w 1235"/>
                <a:gd name="T55" fmla="*/ 167 h 1236"/>
                <a:gd name="T56" fmla="*/ 782 w 1235"/>
                <a:gd name="T57" fmla="*/ 122 h 1236"/>
                <a:gd name="T58" fmla="*/ 674 w 1235"/>
                <a:gd name="T59" fmla="*/ 99 h 1236"/>
                <a:gd name="T60" fmla="*/ 617 w 1235"/>
                <a:gd name="T61" fmla="*/ 0 h 1236"/>
                <a:gd name="T62" fmla="*/ 742 w 1235"/>
                <a:gd name="T63" fmla="*/ 12 h 1236"/>
                <a:gd name="T64" fmla="*/ 857 w 1235"/>
                <a:gd name="T65" fmla="*/ 48 h 1236"/>
                <a:gd name="T66" fmla="*/ 962 w 1235"/>
                <a:gd name="T67" fmla="*/ 105 h 1236"/>
                <a:gd name="T68" fmla="*/ 1054 w 1235"/>
                <a:gd name="T69" fmla="*/ 182 h 1236"/>
                <a:gd name="T70" fmla="*/ 1129 w 1235"/>
                <a:gd name="T71" fmla="*/ 272 h 1236"/>
                <a:gd name="T72" fmla="*/ 1186 w 1235"/>
                <a:gd name="T73" fmla="*/ 377 h 1236"/>
                <a:gd name="T74" fmla="*/ 1223 w 1235"/>
                <a:gd name="T75" fmla="*/ 493 h 1236"/>
                <a:gd name="T76" fmla="*/ 1235 w 1235"/>
                <a:gd name="T77" fmla="*/ 618 h 1236"/>
                <a:gd name="T78" fmla="*/ 1223 w 1235"/>
                <a:gd name="T79" fmla="*/ 742 h 1236"/>
                <a:gd name="T80" fmla="*/ 1186 w 1235"/>
                <a:gd name="T81" fmla="*/ 858 h 1236"/>
                <a:gd name="T82" fmla="*/ 1129 w 1235"/>
                <a:gd name="T83" fmla="*/ 963 h 1236"/>
                <a:gd name="T84" fmla="*/ 1054 w 1235"/>
                <a:gd name="T85" fmla="*/ 1055 h 1236"/>
                <a:gd name="T86" fmla="*/ 962 w 1235"/>
                <a:gd name="T87" fmla="*/ 1130 h 1236"/>
                <a:gd name="T88" fmla="*/ 857 w 1235"/>
                <a:gd name="T89" fmla="*/ 1187 h 1236"/>
                <a:gd name="T90" fmla="*/ 742 w 1235"/>
                <a:gd name="T91" fmla="*/ 1224 h 1236"/>
                <a:gd name="T92" fmla="*/ 617 w 1235"/>
                <a:gd name="T93" fmla="*/ 1236 h 1236"/>
                <a:gd name="T94" fmla="*/ 493 w 1235"/>
                <a:gd name="T95" fmla="*/ 1224 h 1236"/>
                <a:gd name="T96" fmla="*/ 377 w 1235"/>
                <a:gd name="T97" fmla="*/ 1187 h 1236"/>
                <a:gd name="T98" fmla="*/ 273 w 1235"/>
                <a:gd name="T99" fmla="*/ 1130 h 1236"/>
                <a:gd name="T100" fmla="*/ 181 w 1235"/>
                <a:gd name="T101" fmla="*/ 1055 h 1236"/>
                <a:gd name="T102" fmla="*/ 106 w 1235"/>
                <a:gd name="T103" fmla="*/ 963 h 1236"/>
                <a:gd name="T104" fmla="*/ 49 w 1235"/>
                <a:gd name="T105" fmla="*/ 858 h 1236"/>
                <a:gd name="T106" fmla="*/ 12 w 1235"/>
                <a:gd name="T107" fmla="*/ 742 h 1236"/>
                <a:gd name="T108" fmla="*/ 0 w 1235"/>
                <a:gd name="T109" fmla="*/ 618 h 1236"/>
                <a:gd name="T110" fmla="*/ 12 w 1235"/>
                <a:gd name="T111" fmla="*/ 493 h 1236"/>
                <a:gd name="T112" fmla="*/ 49 w 1235"/>
                <a:gd name="T113" fmla="*/ 377 h 1236"/>
                <a:gd name="T114" fmla="*/ 106 w 1235"/>
                <a:gd name="T115" fmla="*/ 272 h 1236"/>
                <a:gd name="T116" fmla="*/ 181 w 1235"/>
                <a:gd name="T117" fmla="*/ 182 h 1236"/>
                <a:gd name="T118" fmla="*/ 273 w 1235"/>
                <a:gd name="T119" fmla="*/ 105 h 1236"/>
                <a:gd name="T120" fmla="*/ 377 w 1235"/>
                <a:gd name="T121" fmla="*/ 48 h 1236"/>
                <a:gd name="T122" fmla="*/ 493 w 1235"/>
                <a:gd name="T123" fmla="*/ 12 h 1236"/>
                <a:gd name="T124" fmla="*/ 617 w 1235"/>
                <a:gd name="T125" fmla="*/ 0 h 1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35" h="1236">
                  <a:moveTo>
                    <a:pt x="617" y="96"/>
                  </a:moveTo>
                  <a:lnTo>
                    <a:pt x="561" y="99"/>
                  </a:lnTo>
                  <a:lnTo>
                    <a:pt x="506" y="108"/>
                  </a:lnTo>
                  <a:lnTo>
                    <a:pt x="453" y="122"/>
                  </a:lnTo>
                  <a:lnTo>
                    <a:pt x="402" y="143"/>
                  </a:lnTo>
                  <a:lnTo>
                    <a:pt x="354" y="167"/>
                  </a:lnTo>
                  <a:lnTo>
                    <a:pt x="309" y="197"/>
                  </a:lnTo>
                  <a:lnTo>
                    <a:pt x="268" y="230"/>
                  </a:lnTo>
                  <a:lnTo>
                    <a:pt x="230" y="268"/>
                  </a:lnTo>
                  <a:lnTo>
                    <a:pt x="196" y="310"/>
                  </a:lnTo>
                  <a:lnTo>
                    <a:pt x="167" y="355"/>
                  </a:lnTo>
                  <a:lnTo>
                    <a:pt x="142" y="403"/>
                  </a:lnTo>
                  <a:lnTo>
                    <a:pt x="122" y="454"/>
                  </a:lnTo>
                  <a:lnTo>
                    <a:pt x="108" y="507"/>
                  </a:lnTo>
                  <a:lnTo>
                    <a:pt x="99" y="562"/>
                  </a:lnTo>
                  <a:lnTo>
                    <a:pt x="95" y="618"/>
                  </a:lnTo>
                  <a:lnTo>
                    <a:pt x="99" y="675"/>
                  </a:lnTo>
                  <a:lnTo>
                    <a:pt x="108" y="730"/>
                  </a:lnTo>
                  <a:lnTo>
                    <a:pt x="122" y="783"/>
                  </a:lnTo>
                  <a:lnTo>
                    <a:pt x="142" y="834"/>
                  </a:lnTo>
                  <a:lnTo>
                    <a:pt x="167" y="881"/>
                  </a:lnTo>
                  <a:lnTo>
                    <a:pt x="196" y="926"/>
                  </a:lnTo>
                  <a:lnTo>
                    <a:pt x="230" y="967"/>
                  </a:lnTo>
                  <a:lnTo>
                    <a:pt x="268" y="1005"/>
                  </a:lnTo>
                  <a:lnTo>
                    <a:pt x="309" y="1039"/>
                  </a:lnTo>
                  <a:lnTo>
                    <a:pt x="354" y="1069"/>
                  </a:lnTo>
                  <a:lnTo>
                    <a:pt x="402" y="1093"/>
                  </a:lnTo>
                  <a:lnTo>
                    <a:pt x="453" y="1113"/>
                  </a:lnTo>
                  <a:lnTo>
                    <a:pt x="506" y="1128"/>
                  </a:lnTo>
                  <a:lnTo>
                    <a:pt x="561" y="1137"/>
                  </a:lnTo>
                  <a:lnTo>
                    <a:pt x="617" y="1140"/>
                  </a:lnTo>
                  <a:lnTo>
                    <a:pt x="674" y="1137"/>
                  </a:lnTo>
                  <a:lnTo>
                    <a:pt x="729" y="1128"/>
                  </a:lnTo>
                  <a:lnTo>
                    <a:pt x="782" y="1113"/>
                  </a:lnTo>
                  <a:lnTo>
                    <a:pt x="833" y="1093"/>
                  </a:lnTo>
                  <a:lnTo>
                    <a:pt x="880" y="1069"/>
                  </a:lnTo>
                  <a:lnTo>
                    <a:pt x="925" y="1039"/>
                  </a:lnTo>
                  <a:lnTo>
                    <a:pt x="967" y="1005"/>
                  </a:lnTo>
                  <a:lnTo>
                    <a:pt x="1005" y="967"/>
                  </a:lnTo>
                  <a:lnTo>
                    <a:pt x="1038" y="926"/>
                  </a:lnTo>
                  <a:lnTo>
                    <a:pt x="1068" y="881"/>
                  </a:lnTo>
                  <a:lnTo>
                    <a:pt x="1092" y="834"/>
                  </a:lnTo>
                  <a:lnTo>
                    <a:pt x="1113" y="783"/>
                  </a:lnTo>
                  <a:lnTo>
                    <a:pt x="1127" y="730"/>
                  </a:lnTo>
                  <a:lnTo>
                    <a:pt x="1136" y="675"/>
                  </a:lnTo>
                  <a:lnTo>
                    <a:pt x="1139" y="618"/>
                  </a:lnTo>
                  <a:lnTo>
                    <a:pt x="1136" y="562"/>
                  </a:lnTo>
                  <a:lnTo>
                    <a:pt x="1127" y="507"/>
                  </a:lnTo>
                  <a:lnTo>
                    <a:pt x="1113" y="454"/>
                  </a:lnTo>
                  <a:lnTo>
                    <a:pt x="1092" y="403"/>
                  </a:lnTo>
                  <a:lnTo>
                    <a:pt x="1068" y="355"/>
                  </a:lnTo>
                  <a:lnTo>
                    <a:pt x="1038" y="310"/>
                  </a:lnTo>
                  <a:lnTo>
                    <a:pt x="1005" y="268"/>
                  </a:lnTo>
                  <a:lnTo>
                    <a:pt x="967" y="230"/>
                  </a:lnTo>
                  <a:lnTo>
                    <a:pt x="925" y="197"/>
                  </a:lnTo>
                  <a:lnTo>
                    <a:pt x="880" y="167"/>
                  </a:lnTo>
                  <a:lnTo>
                    <a:pt x="833" y="143"/>
                  </a:lnTo>
                  <a:lnTo>
                    <a:pt x="782" y="122"/>
                  </a:lnTo>
                  <a:lnTo>
                    <a:pt x="729" y="108"/>
                  </a:lnTo>
                  <a:lnTo>
                    <a:pt x="674" y="99"/>
                  </a:lnTo>
                  <a:lnTo>
                    <a:pt x="617" y="96"/>
                  </a:lnTo>
                  <a:close/>
                  <a:moveTo>
                    <a:pt x="617" y="0"/>
                  </a:moveTo>
                  <a:lnTo>
                    <a:pt x="680" y="3"/>
                  </a:lnTo>
                  <a:lnTo>
                    <a:pt x="742" y="12"/>
                  </a:lnTo>
                  <a:lnTo>
                    <a:pt x="801" y="28"/>
                  </a:lnTo>
                  <a:lnTo>
                    <a:pt x="857" y="48"/>
                  </a:lnTo>
                  <a:lnTo>
                    <a:pt x="911" y="75"/>
                  </a:lnTo>
                  <a:lnTo>
                    <a:pt x="962" y="105"/>
                  </a:lnTo>
                  <a:lnTo>
                    <a:pt x="1010" y="141"/>
                  </a:lnTo>
                  <a:lnTo>
                    <a:pt x="1054" y="182"/>
                  </a:lnTo>
                  <a:lnTo>
                    <a:pt x="1093" y="225"/>
                  </a:lnTo>
                  <a:lnTo>
                    <a:pt x="1129" y="272"/>
                  </a:lnTo>
                  <a:lnTo>
                    <a:pt x="1160" y="323"/>
                  </a:lnTo>
                  <a:lnTo>
                    <a:pt x="1186" y="377"/>
                  </a:lnTo>
                  <a:lnTo>
                    <a:pt x="1207" y="434"/>
                  </a:lnTo>
                  <a:lnTo>
                    <a:pt x="1223" y="493"/>
                  </a:lnTo>
                  <a:lnTo>
                    <a:pt x="1232" y="554"/>
                  </a:lnTo>
                  <a:lnTo>
                    <a:pt x="1235" y="618"/>
                  </a:lnTo>
                  <a:lnTo>
                    <a:pt x="1232" y="681"/>
                  </a:lnTo>
                  <a:lnTo>
                    <a:pt x="1223" y="742"/>
                  </a:lnTo>
                  <a:lnTo>
                    <a:pt x="1207" y="801"/>
                  </a:lnTo>
                  <a:lnTo>
                    <a:pt x="1186" y="858"/>
                  </a:lnTo>
                  <a:lnTo>
                    <a:pt x="1160" y="912"/>
                  </a:lnTo>
                  <a:lnTo>
                    <a:pt x="1129" y="963"/>
                  </a:lnTo>
                  <a:lnTo>
                    <a:pt x="1093" y="1011"/>
                  </a:lnTo>
                  <a:lnTo>
                    <a:pt x="1054" y="1055"/>
                  </a:lnTo>
                  <a:lnTo>
                    <a:pt x="1010" y="1094"/>
                  </a:lnTo>
                  <a:lnTo>
                    <a:pt x="962" y="1130"/>
                  </a:lnTo>
                  <a:lnTo>
                    <a:pt x="911" y="1162"/>
                  </a:lnTo>
                  <a:lnTo>
                    <a:pt x="857" y="1187"/>
                  </a:lnTo>
                  <a:lnTo>
                    <a:pt x="801" y="1208"/>
                  </a:lnTo>
                  <a:lnTo>
                    <a:pt x="742" y="1224"/>
                  </a:lnTo>
                  <a:lnTo>
                    <a:pt x="680" y="1233"/>
                  </a:lnTo>
                  <a:lnTo>
                    <a:pt x="617" y="1236"/>
                  </a:lnTo>
                  <a:lnTo>
                    <a:pt x="555" y="1233"/>
                  </a:lnTo>
                  <a:lnTo>
                    <a:pt x="493" y="1224"/>
                  </a:lnTo>
                  <a:lnTo>
                    <a:pt x="433" y="1208"/>
                  </a:lnTo>
                  <a:lnTo>
                    <a:pt x="377" y="1187"/>
                  </a:lnTo>
                  <a:lnTo>
                    <a:pt x="324" y="1162"/>
                  </a:lnTo>
                  <a:lnTo>
                    <a:pt x="273" y="1130"/>
                  </a:lnTo>
                  <a:lnTo>
                    <a:pt x="225" y="1094"/>
                  </a:lnTo>
                  <a:lnTo>
                    <a:pt x="181" y="1055"/>
                  </a:lnTo>
                  <a:lnTo>
                    <a:pt x="141" y="1011"/>
                  </a:lnTo>
                  <a:lnTo>
                    <a:pt x="106" y="963"/>
                  </a:lnTo>
                  <a:lnTo>
                    <a:pt x="74" y="912"/>
                  </a:lnTo>
                  <a:lnTo>
                    <a:pt x="49" y="858"/>
                  </a:lnTo>
                  <a:lnTo>
                    <a:pt x="27" y="801"/>
                  </a:lnTo>
                  <a:lnTo>
                    <a:pt x="12" y="742"/>
                  </a:lnTo>
                  <a:lnTo>
                    <a:pt x="3" y="681"/>
                  </a:lnTo>
                  <a:lnTo>
                    <a:pt x="0" y="618"/>
                  </a:lnTo>
                  <a:lnTo>
                    <a:pt x="3" y="554"/>
                  </a:lnTo>
                  <a:lnTo>
                    <a:pt x="12" y="493"/>
                  </a:lnTo>
                  <a:lnTo>
                    <a:pt x="27" y="434"/>
                  </a:lnTo>
                  <a:lnTo>
                    <a:pt x="49" y="377"/>
                  </a:lnTo>
                  <a:lnTo>
                    <a:pt x="74" y="323"/>
                  </a:lnTo>
                  <a:lnTo>
                    <a:pt x="106" y="272"/>
                  </a:lnTo>
                  <a:lnTo>
                    <a:pt x="141" y="225"/>
                  </a:lnTo>
                  <a:lnTo>
                    <a:pt x="181" y="182"/>
                  </a:lnTo>
                  <a:lnTo>
                    <a:pt x="225" y="141"/>
                  </a:lnTo>
                  <a:lnTo>
                    <a:pt x="273" y="105"/>
                  </a:lnTo>
                  <a:lnTo>
                    <a:pt x="324" y="75"/>
                  </a:lnTo>
                  <a:lnTo>
                    <a:pt x="377" y="48"/>
                  </a:lnTo>
                  <a:lnTo>
                    <a:pt x="433" y="28"/>
                  </a:lnTo>
                  <a:lnTo>
                    <a:pt x="493" y="12"/>
                  </a:lnTo>
                  <a:lnTo>
                    <a:pt x="555" y="3"/>
                  </a:lnTo>
                  <a:lnTo>
                    <a:pt x="61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17"/>
            <p:cNvSpPr>
              <a:spLocks/>
            </p:cNvSpPr>
            <p:nvPr/>
          </p:nvSpPr>
          <p:spPr bwMode="auto">
            <a:xfrm>
              <a:off x="2514600" y="4222750"/>
              <a:ext cx="346075" cy="398463"/>
            </a:xfrm>
            <a:custGeom>
              <a:avLst/>
              <a:gdLst>
                <a:gd name="T0" fmla="*/ 871 w 871"/>
                <a:gd name="T1" fmla="*/ 0 h 1006"/>
                <a:gd name="T2" fmla="*/ 581 w 871"/>
                <a:gd name="T3" fmla="*/ 503 h 1006"/>
                <a:gd name="T4" fmla="*/ 871 w 871"/>
                <a:gd name="T5" fmla="*/ 1006 h 1006"/>
                <a:gd name="T6" fmla="*/ 0 w 871"/>
                <a:gd name="T7" fmla="*/ 503 h 1006"/>
                <a:gd name="T8" fmla="*/ 871 w 871"/>
                <a:gd name="T9" fmla="*/ 0 h 1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1" h="1006">
                  <a:moveTo>
                    <a:pt x="871" y="0"/>
                  </a:moveTo>
                  <a:lnTo>
                    <a:pt x="581" y="503"/>
                  </a:lnTo>
                  <a:lnTo>
                    <a:pt x="871" y="1006"/>
                  </a:lnTo>
                  <a:lnTo>
                    <a:pt x="0" y="503"/>
                  </a:lnTo>
                  <a:lnTo>
                    <a:pt x="87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auto">
            <a:xfrm>
              <a:off x="3492500" y="4222750"/>
              <a:ext cx="346075" cy="398463"/>
            </a:xfrm>
            <a:custGeom>
              <a:avLst/>
              <a:gdLst>
                <a:gd name="T0" fmla="*/ 0 w 871"/>
                <a:gd name="T1" fmla="*/ 0 h 1006"/>
                <a:gd name="T2" fmla="*/ 871 w 871"/>
                <a:gd name="T3" fmla="*/ 503 h 1006"/>
                <a:gd name="T4" fmla="*/ 0 w 871"/>
                <a:gd name="T5" fmla="*/ 1006 h 1006"/>
                <a:gd name="T6" fmla="*/ 289 w 871"/>
                <a:gd name="T7" fmla="*/ 503 h 1006"/>
                <a:gd name="T8" fmla="*/ 0 w 871"/>
                <a:gd name="T9" fmla="*/ 0 h 1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1" h="1006">
                  <a:moveTo>
                    <a:pt x="0" y="0"/>
                  </a:moveTo>
                  <a:lnTo>
                    <a:pt x="871" y="503"/>
                  </a:lnTo>
                  <a:lnTo>
                    <a:pt x="0" y="1006"/>
                  </a:lnTo>
                  <a:lnTo>
                    <a:pt x="289" y="503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9" name="TextBox 10"/>
          <p:cNvSpPr txBox="1">
            <a:spLocks noChangeArrowheads="1"/>
          </p:cNvSpPr>
          <p:nvPr userDrawn="1"/>
        </p:nvSpPr>
        <p:spPr bwMode="auto">
          <a:xfrm>
            <a:off x="8493017" y="4868863"/>
            <a:ext cx="280987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Lato"/>
              </a:rPr>
              <a:t>03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F3CEE-5EB8-4F27-81E7-59EE376A8F39}" type="datetime1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23D2C-1810-4156-9000-8C13C8963D4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grpSp>
        <p:nvGrpSpPr>
          <p:cNvPr id="8" name="Group 5"/>
          <p:cNvGrpSpPr/>
          <p:nvPr userDrawn="1"/>
        </p:nvGrpSpPr>
        <p:grpSpPr>
          <a:xfrm>
            <a:off x="8375845" y="4867250"/>
            <a:ext cx="510980" cy="189320"/>
            <a:chOff x="2514600" y="4176713"/>
            <a:chExt cx="1323975" cy="490538"/>
          </a:xfrm>
          <a:solidFill>
            <a:schemeClr val="bg1"/>
          </a:solidFill>
        </p:grpSpPr>
        <p:sp>
          <p:nvSpPr>
            <p:cNvPr id="9" name="Freeform 16"/>
            <p:cNvSpPr>
              <a:spLocks noEditPoints="1"/>
            </p:cNvSpPr>
            <p:nvPr/>
          </p:nvSpPr>
          <p:spPr bwMode="auto">
            <a:xfrm>
              <a:off x="2930525" y="4176713"/>
              <a:ext cx="490538" cy="490538"/>
            </a:xfrm>
            <a:custGeom>
              <a:avLst/>
              <a:gdLst>
                <a:gd name="T0" fmla="*/ 561 w 1235"/>
                <a:gd name="T1" fmla="*/ 99 h 1236"/>
                <a:gd name="T2" fmla="*/ 453 w 1235"/>
                <a:gd name="T3" fmla="*/ 122 h 1236"/>
                <a:gd name="T4" fmla="*/ 354 w 1235"/>
                <a:gd name="T5" fmla="*/ 167 h 1236"/>
                <a:gd name="T6" fmla="*/ 268 w 1235"/>
                <a:gd name="T7" fmla="*/ 230 h 1236"/>
                <a:gd name="T8" fmla="*/ 196 w 1235"/>
                <a:gd name="T9" fmla="*/ 310 h 1236"/>
                <a:gd name="T10" fmla="*/ 142 w 1235"/>
                <a:gd name="T11" fmla="*/ 403 h 1236"/>
                <a:gd name="T12" fmla="*/ 108 w 1235"/>
                <a:gd name="T13" fmla="*/ 507 h 1236"/>
                <a:gd name="T14" fmla="*/ 95 w 1235"/>
                <a:gd name="T15" fmla="*/ 618 h 1236"/>
                <a:gd name="T16" fmla="*/ 108 w 1235"/>
                <a:gd name="T17" fmla="*/ 730 h 1236"/>
                <a:gd name="T18" fmla="*/ 142 w 1235"/>
                <a:gd name="T19" fmla="*/ 834 h 1236"/>
                <a:gd name="T20" fmla="*/ 196 w 1235"/>
                <a:gd name="T21" fmla="*/ 926 h 1236"/>
                <a:gd name="T22" fmla="*/ 268 w 1235"/>
                <a:gd name="T23" fmla="*/ 1005 h 1236"/>
                <a:gd name="T24" fmla="*/ 354 w 1235"/>
                <a:gd name="T25" fmla="*/ 1069 h 1236"/>
                <a:gd name="T26" fmla="*/ 453 w 1235"/>
                <a:gd name="T27" fmla="*/ 1113 h 1236"/>
                <a:gd name="T28" fmla="*/ 561 w 1235"/>
                <a:gd name="T29" fmla="*/ 1137 h 1236"/>
                <a:gd name="T30" fmla="*/ 674 w 1235"/>
                <a:gd name="T31" fmla="*/ 1137 h 1236"/>
                <a:gd name="T32" fmla="*/ 782 w 1235"/>
                <a:gd name="T33" fmla="*/ 1113 h 1236"/>
                <a:gd name="T34" fmla="*/ 880 w 1235"/>
                <a:gd name="T35" fmla="*/ 1069 h 1236"/>
                <a:gd name="T36" fmla="*/ 967 w 1235"/>
                <a:gd name="T37" fmla="*/ 1005 h 1236"/>
                <a:gd name="T38" fmla="*/ 1038 w 1235"/>
                <a:gd name="T39" fmla="*/ 926 h 1236"/>
                <a:gd name="T40" fmla="*/ 1092 w 1235"/>
                <a:gd name="T41" fmla="*/ 834 h 1236"/>
                <a:gd name="T42" fmla="*/ 1127 w 1235"/>
                <a:gd name="T43" fmla="*/ 730 h 1236"/>
                <a:gd name="T44" fmla="*/ 1139 w 1235"/>
                <a:gd name="T45" fmla="*/ 618 h 1236"/>
                <a:gd name="T46" fmla="*/ 1127 w 1235"/>
                <a:gd name="T47" fmla="*/ 507 h 1236"/>
                <a:gd name="T48" fmla="*/ 1092 w 1235"/>
                <a:gd name="T49" fmla="*/ 403 h 1236"/>
                <a:gd name="T50" fmla="*/ 1038 w 1235"/>
                <a:gd name="T51" fmla="*/ 310 h 1236"/>
                <a:gd name="T52" fmla="*/ 967 w 1235"/>
                <a:gd name="T53" fmla="*/ 230 h 1236"/>
                <a:gd name="T54" fmla="*/ 880 w 1235"/>
                <a:gd name="T55" fmla="*/ 167 h 1236"/>
                <a:gd name="T56" fmla="*/ 782 w 1235"/>
                <a:gd name="T57" fmla="*/ 122 h 1236"/>
                <a:gd name="T58" fmla="*/ 674 w 1235"/>
                <a:gd name="T59" fmla="*/ 99 h 1236"/>
                <a:gd name="T60" fmla="*/ 617 w 1235"/>
                <a:gd name="T61" fmla="*/ 0 h 1236"/>
                <a:gd name="T62" fmla="*/ 742 w 1235"/>
                <a:gd name="T63" fmla="*/ 12 h 1236"/>
                <a:gd name="T64" fmla="*/ 857 w 1235"/>
                <a:gd name="T65" fmla="*/ 48 h 1236"/>
                <a:gd name="T66" fmla="*/ 962 w 1235"/>
                <a:gd name="T67" fmla="*/ 105 h 1236"/>
                <a:gd name="T68" fmla="*/ 1054 w 1235"/>
                <a:gd name="T69" fmla="*/ 182 h 1236"/>
                <a:gd name="T70" fmla="*/ 1129 w 1235"/>
                <a:gd name="T71" fmla="*/ 272 h 1236"/>
                <a:gd name="T72" fmla="*/ 1186 w 1235"/>
                <a:gd name="T73" fmla="*/ 377 h 1236"/>
                <a:gd name="T74" fmla="*/ 1223 w 1235"/>
                <a:gd name="T75" fmla="*/ 493 h 1236"/>
                <a:gd name="T76" fmla="*/ 1235 w 1235"/>
                <a:gd name="T77" fmla="*/ 618 h 1236"/>
                <a:gd name="T78" fmla="*/ 1223 w 1235"/>
                <a:gd name="T79" fmla="*/ 742 h 1236"/>
                <a:gd name="T80" fmla="*/ 1186 w 1235"/>
                <a:gd name="T81" fmla="*/ 858 h 1236"/>
                <a:gd name="T82" fmla="*/ 1129 w 1235"/>
                <a:gd name="T83" fmla="*/ 963 h 1236"/>
                <a:gd name="T84" fmla="*/ 1054 w 1235"/>
                <a:gd name="T85" fmla="*/ 1055 h 1236"/>
                <a:gd name="T86" fmla="*/ 962 w 1235"/>
                <a:gd name="T87" fmla="*/ 1130 h 1236"/>
                <a:gd name="T88" fmla="*/ 857 w 1235"/>
                <a:gd name="T89" fmla="*/ 1187 h 1236"/>
                <a:gd name="T90" fmla="*/ 742 w 1235"/>
                <a:gd name="T91" fmla="*/ 1224 h 1236"/>
                <a:gd name="T92" fmla="*/ 617 w 1235"/>
                <a:gd name="T93" fmla="*/ 1236 h 1236"/>
                <a:gd name="T94" fmla="*/ 493 w 1235"/>
                <a:gd name="T95" fmla="*/ 1224 h 1236"/>
                <a:gd name="T96" fmla="*/ 377 w 1235"/>
                <a:gd name="T97" fmla="*/ 1187 h 1236"/>
                <a:gd name="T98" fmla="*/ 273 w 1235"/>
                <a:gd name="T99" fmla="*/ 1130 h 1236"/>
                <a:gd name="T100" fmla="*/ 181 w 1235"/>
                <a:gd name="T101" fmla="*/ 1055 h 1236"/>
                <a:gd name="T102" fmla="*/ 106 w 1235"/>
                <a:gd name="T103" fmla="*/ 963 h 1236"/>
                <a:gd name="T104" fmla="*/ 49 w 1235"/>
                <a:gd name="T105" fmla="*/ 858 h 1236"/>
                <a:gd name="T106" fmla="*/ 12 w 1235"/>
                <a:gd name="T107" fmla="*/ 742 h 1236"/>
                <a:gd name="T108" fmla="*/ 0 w 1235"/>
                <a:gd name="T109" fmla="*/ 618 h 1236"/>
                <a:gd name="T110" fmla="*/ 12 w 1235"/>
                <a:gd name="T111" fmla="*/ 493 h 1236"/>
                <a:gd name="T112" fmla="*/ 49 w 1235"/>
                <a:gd name="T113" fmla="*/ 377 h 1236"/>
                <a:gd name="T114" fmla="*/ 106 w 1235"/>
                <a:gd name="T115" fmla="*/ 272 h 1236"/>
                <a:gd name="T116" fmla="*/ 181 w 1235"/>
                <a:gd name="T117" fmla="*/ 182 h 1236"/>
                <a:gd name="T118" fmla="*/ 273 w 1235"/>
                <a:gd name="T119" fmla="*/ 105 h 1236"/>
                <a:gd name="T120" fmla="*/ 377 w 1235"/>
                <a:gd name="T121" fmla="*/ 48 h 1236"/>
                <a:gd name="T122" fmla="*/ 493 w 1235"/>
                <a:gd name="T123" fmla="*/ 12 h 1236"/>
                <a:gd name="T124" fmla="*/ 617 w 1235"/>
                <a:gd name="T125" fmla="*/ 0 h 1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35" h="1236">
                  <a:moveTo>
                    <a:pt x="617" y="96"/>
                  </a:moveTo>
                  <a:lnTo>
                    <a:pt x="561" y="99"/>
                  </a:lnTo>
                  <a:lnTo>
                    <a:pt x="506" y="108"/>
                  </a:lnTo>
                  <a:lnTo>
                    <a:pt x="453" y="122"/>
                  </a:lnTo>
                  <a:lnTo>
                    <a:pt x="402" y="143"/>
                  </a:lnTo>
                  <a:lnTo>
                    <a:pt x="354" y="167"/>
                  </a:lnTo>
                  <a:lnTo>
                    <a:pt x="309" y="197"/>
                  </a:lnTo>
                  <a:lnTo>
                    <a:pt x="268" y="230"/>
                  </a:lnTo>
                  <a:lnTo>
                    <a:pt x="230" y="268"/>
                  </a:lnTo>
                  <a:lnTo>
                    <a:pt x="196" y="310"/>
                  </a:lnTo>
                  <a:lnTo>
                    <a:pt x="167" y="355"/>
                  </a:lnTo>
                  <a:lnTo>
                    <a:pt x="142" y="403"/>
                  </a:lnTo>
                  <a:lnTo>
                    <a:pt x="122" y="454"/>
                  </a:lnTo>
                  <a:lnTo>
                    <a:pt x="108" y="507"/>
                  </a:lnTo>
                  <a:lnTo>
                    <a:pt x="99" y="562"/>
                  </a:lnTo>
                  <a:lnTo>
                    <a:pt x="95" y="618"/>
                  </a:lnTo>
                  <a:lnTo>
                    <a:pt x="99" y="675"/>
                  </a:lnTo>
                  <a:lnTo>
                    <a:pt x="108" y="730"/>
                  </a:lnTo>
                  <a:lnTo>
                    <a:pt x="122" y="783"/>
                  </a:lnTo>
                  <a:lnTo>
                    <a:pt x="142" y="834"/>
                  </a:lnTo>
                  <a:lnTo>
                    <a:pt x="167" y="881"/>
                  </a:lnTo>
                  <a:lnTo>
                    <a:pt x="196" y="926"/>
                  </a:lnTo>
                  <a:lnTo>
                    <a:pt x="230" y="967"/>
                  </a:lnTo>
                  <a:lnTo>
                    <a:pt x="268" y="1005"/>
                  </a:lnTo>
                  <a:lnTo>
                    <a:pt x="309" y="1039"/>
                  </a:lnTo>
                  <a:lnTo>
                    <a:pt x="354" y="1069"/>
                  </a:lnTo>
                  <a:lnTo>
                    <a:pt x="402" y="1093"/>
                  </a:lnTo>
                  <a:lnTo>
                    <a:pt x="453" y="1113"/>
                  </a:lnTo>
                  <a:lnTo>
                    <a:pt x="506" y="1128"/>
                  </a:lnTo>
                  <a:lnTo>
                    <a:pt x="561" y="1137"/>
                  </a:lnTo>
                  <a:lnTo>
                    <a:pt x="617" y="1140"/>
                  </a:lnTo>
                  <a:lnTo>
                    <a:pt x="674" y="1137"/>
                  </a:lnTo>
                  <a:lnTo>
                    <a:pt x="729" y="1128"/>
                  </a:lnTo>
                  <a:lnTo>
                    <a:pt x="782" y="1113"/>
                  </a:lnTo>
                  <a:lnTo>
                    <a:pt x="833" y="1093"/>
                  </a:lnTo>
                  <a:lnTo>
                    <a:pt x="880" y="1069"/>
                  </a:lnTo>
                  <a:lnTo>
                    <a:pt x="925" y="1039"/>
                  </a:lnTo>
                  <a:lnTo>
                    <a:pt x="967" y="1005"/>
                  </a:lnTo>
                  <a:lnTo>
                    <a:pt x="1005" y="967"/>
                  </a:lnTo>
                  <a:lnTo>
                    <a:pt x="1038" y="926"/>
                  </a:lnTo>
                  <a:lnTo>
                    <a:pt x="1068" y="881"/>
                  </a:lnTo>
                  <a:lnTo>
                    <a:pt x="1092" y="834"/>
                  </a:lnTo>
                  <a:lnTo>
                    <a:pt x="1113" y="783"/>
                  </a:lnTo>
                  <a:lnTo>
                    <a:pt x="1127" y="730"/>
                  </a:lnTo>
                  <a:lnTo>
                    <a:pt x="1136" y="675"/>
                  </a:lnTo>
                  <a:lnTo>
                    <a:pt x="1139" y="618"/>
                  </a:lnTo>
                  <a:lnTo>
                    <a:pt x="1136" y="562"/>
                  </a:lnTo>
                  <a:lnTo>
                    <a:pt x="1127" y="507"/>
                  </a:lnTo>
                  <a:lnTo>
                    <a:pt x="1113" y="454"/>
                  </a:lnTo>
                  <a:lnTo>
                    <a:pt x="1092" y="403"/>
                  </a:lnTo>
                  <a:lnTo>
                    <a:pt x="1068" y="355"/>
                  </a:lnTo>
                  <a:lnTo>
                    <a:pt x="1038" y="310"/>
                  </a:lnTo>
                  <a:lnTo>
                    <a:pt x="1005" y="268"/>
                  </a:lnTo>
                  <a:lnTo>
                    <a:pt x="967" y="230"/>
                  </a:lnTo>
                  <a:lnTo>
                    <a:pt x="925" y="197"/>
                  </a:lnTo>
                  <a:lnTo>
                    <a:pt x="880" y="167"/>
                  </a:lnTo>
                  <a:lnTo>
                    <a:pt x="833" y="143"/>
                  </a:lnTo>
                  <a:lnTo>
                    <a:pt x="782" y="122"/>
                  </a:lnTo>
                  <a:lnTo>
                    <a:pt x="729" y="108"/>
                  </a:lnTo>
                  <a:lnTo>
                    <a:pt x="674" y="99"/>
                  </a:lnTo>
                  <a:lnTo>
                    <a:pt x="617" y="96"/>
                  </a:lnTo>
                  <a:close/>
                  <a:moveTo>
                    <a:pt x="617" y="0"/>
                  </a:moveTo>
                  <a:lnTo>
                    <a:pt x="680" y="3"/>
                  </a:lnTo>
                  <a:lnTo>
                    <a:pt x="742" y="12"/>
                  </a:lnTo>
                  <a:lnTo>
                    <a:pt x="801" y="28"/>
                  </a:lnTo>
                  <a:lnTo>
                    <a:pt x="857" y="48"/>
                  </a:lnTo>
                  <a:lnTo>
                    <a:pt x="911" y="75"/>
                  </a:lnTo>
                  <a:lnTo>
                    <a:pt x="962" y="105"/>
                  </a:lnTo>
                  <a:lnTo>
                    <a:pt x="1010" y="141"/>
                  </a:lnTo>
                  <a:lnTo>
                    <a:pt x="1054" y="182"/>
                  </a:lnTo>
                  <a:lnTo>
                    <a:pt x="1093" y="225"/>
                  </a:lnTo>
                  <a:lnTo>
                    <a:pt x="1129" y="272"/>
                  </a:lnTo>
                  <a:lnTo>
                    <a:pt x="1160" y="323"/>
                  </a:lnTo>
                  <a:lnTo>
                    <a:pt x="1186" y="377"/>
                  </a:lnTo>
                  <a:lnTo>
                    <a:pt x="1207" y="434"/>
                  </a:lnTo>
                  <a:lnTo>
                    <a:pt x="1223" y="493"/>
                  </a:lnTo>
                  <a:lnTo>
                    <a:pt x="1232" y="554"/>
                  </a:lnTo>
                  <a:lnTo>
                    <a:pt x="1235" y="618"/>
                  </a:lnTo>
                  <a:lnTo>
                    <a:pt x="1232" y="681"/>
                  </a:lnTo>
                  <a:lnTo>
                    <a:pt x="1223" y="742"/>
                  </a:lnTo>
                  <a:lnTo>
                    <a:pt x="1207" y="801"/>
                  </a:lnTo>
                  <a:lnTo>
                    <a:pt x="1186" y="858"/>
                  </a:lnTo>
                  <a:lnTo>
                    <a:pt x="1160" y="912"/>
                  </a:lnTo>
                  <a:lnTo>
                    <a:pt x="1129" y="963"/>
                  </a:lnTo>
                  <a:lnTo>
                    <a:pt x="1093" y="1011"/>
                  </a:lnTo>
                  <a:lnTo>
                    <a:pt x="1054" y="1055"/>
                  </a:lnTo>
                  <a:lnTo>
                    <a:pt x="1010" y="1094"/>
                  </a:lnTo>
                  <a:lnTo>
                    <a:pt x="962" y="1130"/>
                  </a:lnTo>
                  <a:lnTo>
                    <a:pt x="911" y="1162"/>
                  </a:lnTo>
                  <a:lnTo>
                    <a:pt x="857" y="1187"/>
                  </a:lnTo>
                  <a:lnTo>
                    <a:pt x="801" y="1208"/>
                  </a:lnTo>
                  <a:lnTo>
                    <a:pt x="742" y="1224"/>
                  </a:lnTo>
                  <a:lnTo>
                    <a:pt x="680" y="1233"/>
                  </a:lnTo>
                  <a:lnTo>
                    <a:pt x="617" y="1236"/>
                  </a:lnTo>
                  <a:lnTo>
                    <a:pt x="555" y="1233"/>
                  </a:lnTo>
                  <a:lnTo>
                    <a:pt x="493" y="1224"/>
                  </a:lnTo>
                  <a:lnTo>
                    <a:pt x="433" y="1208"/>
                  </a:lnTo>
                  <a:lnTo>
                    <a:pt x="377" y="1187"/>
                  </a:lnTo>
                  <a:lnTo>
                    <a:pt x="324" y="1162"/>
                  </a:lnTo>
                  <a:lnTo>
                    <a:pt x="273" y="1130"/>
                  </a:lnTo>
                  <a:lnTo>
                    <a:pt x="225" y="1094"/>
                  </a:lnTo>
                  <a:lnTo>
                    <a:pt x="181" y="1055"/>
                  </a:lnTo>
                  <a:lnTo>
                    <a:pt x="141" y="1011"/>
                  </a:lnTo>
                  <a:lnTo>
                    <a:pt x="106" y="963"/>
                  </a:lnTo>
                  <a:lnTo>
                    <a:pt x="74" y="912"/>
                  </a:lnTo>
                  <a:lnTo>
                    <a:pt x="49" y="858"/>
                  </a:lnTo>
                  <a:lnTo>
                    <a:pt x="27" y="801"/>
                  </a:lnTo>
                  <a:lnTo>
                    <a:pt x="12" y="742"/>
                  </a:lnTo>
                  <a:lnTo>
                    <a:pt x="3" y="681"/>
                  </a:lnTo>
                  <a:lnTo>
                    <a:pt x="0" y="618"/>
                  </a:lnTo>
                  <a:lnTo>
                    <a:pt x="3" y="554"/>
                  </a:lnTo>
                  <a:lnTo>
                    <a:pt x="12" y="493"/>
                  </a:lnTo>
                  <a:lnTo>
                    <a:pt x="27" y="434"/>
                  </a:lnTo>
                  <a:lnTo>
                    <a:pt x="49" y="377"/>
                  </a:lnTo>
                  <a:lnTo>
                    <a:pt x="74" y="323"/>
                  </a:lnTo>
                  <a:lnTo>
                    <a:pt x="106" y="272"/>
                  </a:lnTo>
                  <a:lnTo>
                    <a:pt x="141" y="225"/>
                  </a:lnTo>
                  <a:lnTo>
                    <a:pt x="181" y="182"/>
                  </a:lnTo>
                  <a:lnTo>
                    <a:pt x="225" y="141"/>
                  </a:lnTo>
                  <a:lnTo>
                    <a:pt x="273" y="105"/>
                  </a:lnTo>
                  <a:lnTo>
                    <a:pt x="324" y="75"/>
                  </a:lnTo>
                  <a:lnTo>
                    <a:pt x="377" y="48"/>
                  </a:lnTo>
                  <a:lnTo>
                    <a:pt x="433" y="28"/>
                  </a:lnTo>
                  <a:lnTo>
                    <a:pt x="493" y="12"/>
                  </a:lnTo>
                  <a:lnTo>
                    <a:pt x="555" y="3"/>
                  </a:lnTo>
                  <a:lnTo>
                    <a:pt x="61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17"/>
            <p:cNvSpPr>
              <a:spLocks/>
            </p:cNvSpPr>
            <p:nvPr/>
          </p:nvSpPr>
          <p:spPr bwMode="auto">
            <a:xfrm>
              <a:off x="2514600" y="4222750"/>
              <a:ext cx="346075" cy="398463"/>
            </a:xfrm>
            <a:custGeom>
              <a:avLst/>
              <a:gdLst>
                <a:gd name="T0" fmla="*/ 871 w 871"/>
                <a:gd name="T1" fmla="*/ 0 h 1006"/>
                <a:gd name="T2" fmla="*/ 581 w 871"/>
                <a:gd name="T3" fmla="*/ 503 h 1006"/>
                <a:gd name="T4" fmla="*/ 871 w 871"/>
                <a:gd name="T5" fmla="*/ 1006 h 1006"/>
                <a:gd name="T6" fmla="*/ 0 w 871"/>
                <a:gd name="T7" fmla="*/ 503 h 1006"/>
                <a:gd name="T8" fmla="*/ 871 w 871"/>
                <a:gd name="T9" fmla="*/ 0 h 1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1" h="1006">
                  <a:moveTo>
                    <a:pt x="871" y="0"/>
                  </a:moveTo>
                  <a:lnTo>
                    <a:pt x="581" y="503"/>
                  </a:lnTo>
                  <a:lnTo>
                    <a:pt x="871" y="1006"/>
                  </a:lnTo>
                  <a:lnTo>
                    <a:pt x="0" y="503"/>
                  </a:lnTo>
                  <a:lnTo>
                    <a:pt x="87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auto">
            <a:xfrm>
              <a:off x="3492500" y="4222750"/>
              <a:ext cx="346075" cy="398463"/>
            </a:xfrm>
            <a:custGeom>
              <a:avLst/>
              <a:gdLst>
                <a:gd name="T0" fmla="*/ 0 w 871"/>
                <a:gd name="T1" fmla="*/ 0 h 1006"/>
                <a:gd name="T2" fmla="*/ 871 w 871"/>
                <a:gd name="T3" fmla="*/ 503 h 1006"/>
                <a:gd name="T4" fmla="*/ 0 w 871"/>
                <a:gd name="T5" fmla="*/ 1006 h 1006"/>
                <a:gd name="T6" fmla="*/ 289 w 871"/>
                <a:gd name="T7" fmla="*/ 503 h 1006"/>
                <a:gd name="T8" fmla="*/ 0 w 871"/>
                <a:gd name="T9" fmla="*/ 0 h 1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1" h="1006">
                  <a:moveTo>
                    <a:pt x="0" y="0"/>
                  </a:moveTo>
                  <a:lnTo>
                    <a:pt x="871" y="503"/>
                  </a:lnTo>
                  <a:lnTo>
                    <a:pt x="0" y="1006"/>
                  </a:lnTo>
                  <a:lnTo>
                    <a:pt x="289" y="503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2" name="TextBox 10"/>
          <p:cNvSpPr txBox="1">
            <a:spLocks noChangeArrowheads="1"/>
          </p:cNvSpPr>
          <p:nvPr userDrawn="1"/>
        </p:nvSpPr>
        <p:spPr bwMode="auto">
          <a:xfrm>
            <a:off x="8493017" y="4868863"/>
            <a:ext cx="280987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Lato"/>
              </a:rPr>
              <a:t>03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B9CF3-F45F-4B9C-9309-142F137B2E3B}" type="datetime1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5779C-6B93-414A-9E32-A261A2F74FD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grpSp>
        <p:nvGrpSpPr>
          <p:cNvPr id="8" name="Group 5"/>
          <p:cNvGrpSpPr/>
          <p:nvPr userDrawn="1"/>
        </p:nvGrpSpPr>
        <p:grpSpPr>
          <a:xfrm>
            <a:off x="8375845" y="4867250"/>
            <a:ext cx="510980" cy="189320"/>
            <a:chOff x="2514600" y="4176713"/>
            <a:chExt cx="1323975" cy="490538"/>
          </a:xfrm>
          <a:solidFill>
            <a:schemeClr val="bg1"/>
          </a:solidFill>
        </p:grpSpPr>
        <p:sp>
          <p:nvSpPr>
            <p:cNvPr id="9" name="Freeform 16"/>
            <p:cNvSpPr>
              <a:spLocks noEditPoints="1"/>
            </p:cNvSpPr>
            <p:nvPr/>
          </p:nvSpPr>
          <p:spPr bwMode="auto">
            <a:xfrm>
              <a:off x="2930525" y="4176713"/>
              <a:ext cx="490538" cy="490538"/>
            </a:xfrm>
            <a:custGeom>
              <a:avLst/>
              <a:gdLst>
                <a:gd name="T0" fmla="*/ 561 w 1235"/>
                <a:gd name="T1" fmla="*/ 99 h 1236"/>
                <a:gd name="T2" fmla="*/ 453 w 1235"/>
                <a:gd name="T3" fmla="*/ 122 h 1236"/>
                <a:gd name="T4" fmla="*/ 354 w 1235"/>
                <a:gd name="T5" fmla="*/ 167 h 1236"/>
                <a:gd name="T6" fmla="*/ 268 w 1235"/>
                <a:gd name="T7" fmla="*/ 230 h 1236"/>
                <a:gd name="T8" fmla="*/ 196 w 1235"/>
                <a:gd name="T9" fmla="*/ 310 h 1236"/>
                <a:gd name="T10" fmla="*/ 142 w 1235"/>
                <a:gd name="T11" fmla="*/ 403 h 1236"/>
                <a:gd name="T12" fmla="*/ 108 w 1235"/>
                <a:gd name="T13" fmla="*/ 507 h 1236"/>
                <a:gd name="T14" fmla="*/ 95 w 1235"/>
                <a:gd name="T15" fmla="*/ 618 h 1236"/>
                <a:gd name="T16" fmla="*/ 108 w 1235"/>
                <a:gd name="T17" fmla="*/ 730 h 1236"/>
                <a:gd name="T18" fmla="*/ 142 w 1235"/>
                <a:gd name="T19" fmla="*/ 834 h 1236"/>
                <a:gd name="T20" fmla="*/ 196 w 1235"/>
                <a:gd name="T21" fmla="*/ 926 h 1236"/>
                <a:gd name="T22" fmla="*/ 268 w 1235"/>
                <a:gd name="T23" fmla="*/ 1005 h 1236"/>
                <a:gd name="T24" fmla="*/ 354 w 1235"/>
                <a:gd name="T25" fmla="*/ 1069 h 1236"/>
                <a:gd name="T26" fmla="*/ 453 w 1235"/>
                <a:gd name="T27" fmla="*/ 1113 h 1236"/>
                <a:gd name="T28" fmla="*/ 561 w 1235"/>
                <a:gd name="T29" fmla="*/ 1137 h 1236"/>
                <a:gd name="T30" fmla="*/ 674 w 1235"/>
                <a:gd name="T31" fmla="*/ 1137 h 1236"/>
                <a:gd name="T32" fmla="*/ 782 w 1235"/>
                <a:gd name="T33" fmla="*/ 1113 h 1236"/>
                <a:gd name="T34" fmla="*/ 880 w 1235"/>
                <a:gd name="T35" fmla="*/ 1069 h 1236"/>
                <a:gd name="T36" fmla="*/ 967 w 1235"/>
                <a:gd name="T37" fmla="*/ 1005 h 1236"/>
                <a:gd name="T38" fmla="*/ 1038 w 1235"/>
                <a:gd name="T39" fmla="*/ 926 h 1236"/>
                <a:gd name="T40" fmla="*/ 1092 w 1235"/>
                <a:gd name="T41" fmla="*/ 834 h 1236"/>
                <a:gd name="T42" fmla="*/ 1127 w 1235"/>
                <a:gd name="T43" fmla="*/ 730 h 1236"/>
                <a:gd name="T44" fmla="*/ 1139 w 1235"/>
                <a:gd name="T45" fmla="*/ 618 h 1236"/>
                <a:gd name="T46" fmla="*/ 1127 w 1235"/>
                <a:gd name="T47" fmla="*/ 507 h 1236"/>
                <a:gd name="T48" fmla="*/ 1092 w 1235"/>
                <a:gd name="T49" fmla="*/ 403 h 1236"/>
                <a:gd name="T50" fmla="*/ 1038 w 1235"/>
                <a:gd name="T51" fmla="*/ 310 h 1236"/>
                <a:gd name="T52" fmla="*/ 967 w 1235"/>
                <a:gd name="T53" fmla="*/ 230 h 1236"/>
                <a:gd name="T54" fmla="*/ 880 w 1235"/>
                <a:gd name="T55" fmla="*/ 167 h 1236"/>
                <a:gd name="T56" fmla="*/ 782 w 1235"/>
                <a:gd name="T57" fmla="*/ 122 h 1236"/>
                <a:gd name="T58" fmla="*/ 674 w 1235"/>
                <a:gd name="T59" fmla="*/ 99 h 1236"/>
                <a:gd name="T60" fmla="*/ 617 w 1235"/>
                <a:gd name="T61" fmla="*/ 0 h 1236"/>
                <a:gd name="T62" fmla="*/ 742 w 1235"/>
                <a:gd name="T63" fmla="*/ 12 h 1236"/>
                <a:gd name="T64" fmla="*/ 857 w 1235"/>
                <a:gd name="T65" fmla="*/ 48 h 1236"/>
                <a:gd name="T66" fmla="*/ 962 w 1235"/>
                <a:gd name="T67" fmla="*/ 105 h 1236"/>
                <a:gd name="T68" fmla="*/ 1054 w 1235"/>
                <a:gd name="T69" fmla="*/ 182 h 1236"/>
                <a:gd name="T70" fmla="*/ 1129 w 1235"/>
                <a:gd name="T71" fmla="*/ 272 h 1236"/>
                <a:gd name="T72" fmla="*/ 1186 w 1235"/>
                <a:gd name="T73" fmla="*/ 377 h 1236"/>
                <a:gd name="T74" fmla="*/ 1223 w 1235"/>
                <a:gd name="T75" fmla="*/ 493 h 1236"/>
                <a:gd name="T76" fmla="*/ 1235 w 1235"/>
                <a:gd name="T77" fmla="*/ 618 h 1236"/>
                <a:gd name="T78" fmla="*/ 1223 w 1235"/>
                <a:gd name="T79" fmla="*/ 742 h 1236"/>
                <a:gd name="T80" fmla="*/ 1186 w 1235"/>
                <a:gd name="T81" fmla="*/ 858 h 1236"/>
                <a:gd name="T82" fmla="*/ 1129 w 1235"/>
                <a:gd name="T83" fmla="*/ 963 h 1236"/>
                <a:gd name="T84" fmla="*/ 1054 w 1235"/>
                <a:gd name="T85" fmla="*/ 1055 h 1236"/>
                <a:gd name="T86" fmla="*/ 962 w 1235"/>
                <a:gd name="T87" fmla="*/ 1130 h 1236"/>
                <a:gd name="T88" fmla="*/ 857 w 1235"/>
                <a:gd name="T89" fmla="*/ 1187 h 1236"/>
                <a:gd name="T90" fmla="*/ 742 w 1235"/>
                <a:gd name="T91" fmla="*/ 1224 h 1236"/>
                <a:gd name="T92" fmla="*/ 617 w 1235"/>
                <a:gd name="T93" fmla="*/ 1236 h 1236"/>
                <a:gd name="T94" fmla="*/ 493 w 1235"/>
                <a:gd name="T95" fmla="*/ 1224 h 1236"/>
                <a:gd name="T96" fmla="*/ 377 w 1235"/>
                <a:gd name="T97" fmla="*/ 1187 h 1236"/>
                <a:gd name="T98" fmla="*/ 273 w 1235"/>
                <a:gd name="T99" fmla="*/ 1130 h 1236"/>
                <a:gd name="T100" fmla="*/ 181 w 1235"/>
                <a:gd name="T101" fmla="*/ 1055 h 1236"/>
                <a:gd name="T102" fmla="*/ 106 w 1235"/>
                <a:gd name="T103" fmla="*/ 963 h 1236"/>
                <a:gd name="T104" fmla="*/ 49 w 1235"/>
                <a:gd name="T105" fmla="*/ 858 h 1236"/>
                <a:gd name="T106" fmla="*/ 12 w 1235"/>
                <a:gd name="T107" fmla="*/ 742 h 1236"/>
                <a:gd name="T108" fmla="*/ 0 w 1235"/>
                <a:gd name="T109" fmla="*/ 618 h 1236"/>
                <a:gd name="T110" fmla="*/ 12 w 1235"/>
                <a:gd name="T111" fmla="*/ 493 h 1236"/>
                <a:gd name="T112" fmla="*/ 49 w 1235"/>
                <a:gd name="T113" fmla="*/ 377 h 1236"/>
                <a:gd name="T114" fmla="*/ 106 w 1235"/>
                <a:gd name="T115" fmla="*/ 272 h 1236"/>
                <a:gd name="T116" fmla="*/ 181 w 1235"/>
                <a:gd name="T117" fmla="*/ 182 h 1236"/>
                <a:gd name="T118" fmla="*/ 273 w 1235"/>
                <a:gd name="T119" fmla="*/ 105 h 1236"/>
                <a:gd name="T120" fmla="*/ 377 w 1235"/>
                <a:gd name="T121" fmla="*/ 48 h 1236"/>
                <a:gd name="T122" fmla="*/ 493 w 1235"/>
                <a:gd name="T123" fmla="*/ 12 h 1236"/>
                <a:gd name="T124" fmla="*/ 617 w 1235"/>
                <a:gd name="T125" fmla="*/ 0 h 1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35" h="1236">
                  <a:moveTo>
                    <a:pt x="617" y="96"/>
                  </a:moveTo>
                  <a:lnTo>
                    <a:pt x="561" y="99"/>
                  </a:lnTo>
                  <a:lnTo>
                    <a:pt x="506" y="108"/>
                  </a:lnTo>
                  <a:lnTo>
                    <a:pt x="453" y="122"/>
                  </a:lnTo>
                  <a:lnTo>
                    <a:pt x="402" y="143"/>
                  </a:lnTo>
                  <a:lnTo>
                    <a:pt x="354" y="167"/>
                  </a:lnTo>
                  <a:lnTo>
                    <a:pt x="309" y="197"/>
                  </a:lnTo>
                  <a:lnTo>
                    <a:pt x="268" y="230"/>
                  </a:lnTo>
                  <a:lnTo>
                    <a:pt x="230" y="268"/>
                  </a:lnTo>
                  <a:lnTo>
                    <a:pt x="196" y="310"/>
                  </a:lnTo>
                  <a:lnTo>
                    <a:pt x="167" y="355"/>
                  </a:lnTo>
                  <a:lnTo>
                    <a:pt x="142" y="403"/>
                  </a:lnTo>
                  <a:lnTo>
                    <a:pt x="122" y="454"/>
                  </a:lnTo>
                  <a:lnTo>
                    <a:pt x="108" y="507"/>
                  </a:lnTo>
                  <a:lnTo>
                    <a:pt x="99" y="562"/>
                  </a:lnTo>
                  <a:lnTo>
                    <a:pt x="95" y="618"/>
                  </a:lnTo>
                  <a:lnTo>
                    <a:pt x="99" y="675"/>
                  </a:lnTo>
                  <a:lnTo>
                    <a:pt x="108" y="730"/>
                  </a:lnTo>
                  <a:lnTo>
                    <a:pt x="122" y="783"/>
                  </a:lnTo>
                  <a:lnTo>
                    <a:pt x="142" y="834"/>
                  </a:lnTo>
                  <a:lnTo>
                    <a:pt x="167" y="881"/>
                  </a:lnTo>
                  <a:lnTo>
                    <a:pt x="196" y="926"/>
                  </a:lnTo>
                  <a:lnTo>
                    <a:pt x="230" y="967"/>
                  </a:lnTo>
                  <a:lnTo>
                    <a:pt x="268" y="1005"/>
                  </a:lnTo>
                  <a:lnTo>
                    <a:pt x="309" y="1039"/>
                  </a:lnTo>
                  <a:lnTo>
                    <a:pt x="354" y="1069"/>
                  </a:lnTo>
                  <a:lnTo>
                    <a:pt x="402" y="1093"/>
                  </a:lnTo>
                  <a:lnTo>
                    <a:pt x="453" y="1113"/>
                  </a:lnTo>
                  <a:lnTo>
                    <a:pt x="506" y="1128"/>
                  </a:lnTo>
                  <a:lnTo>
                    <a:pt x="561" y="1137"/>
                  </a:lnTo>
                  <a:lnTo>
                    <a:pt x="617" y="1140"/>
                  </a:lnTo>
                  <a:lnTo>
                    <a:pt x="674" y="1137"/>
                  </a:lnTo>
                  <a:lnTo>
                    <a:pt x="729" y="1128"/>
                  </a:lnTo>
                  <a:lnTo>
                    <a:pt x="782" y="1113"/>
                  </a:lnTo>
                  <a:lnTo>
                    <a:pt x="833" y="1093"/>
                  </a:lnTo>
                  <a:lnTo>
                    <a:pt x="880" y="1069"/>
                  </a:lnTo>
                  <a:lnTo>
                    <a:pt x="925" y="1039"/>
                  </a:lnTo>
                  <a:lnTo>
                    <a:pt x="967" y="1005"/>
                  </a:lnTo>
                  <a:lnTo>
                    <a:pt x="1005" y="967"/>
                  </a:lnTo>
                  <a:lnTo>
                    <a:pt x="1038" y="926"/>
                  </a:lnTo>
                  <a:lnTo>
                    <a:pt x="1068" y="881"/>
                  </a:lnTo>
                  <a:lnTo>
                    <a:pt x="1092" y="834"/>
                  </a:lnTo>
                  <a:lnTo>
                    <a:pt x="1113" y="783"/>
                  </a:lnTo>
                  <a:lnTo>
                    <a:pt x="1127" y="730"/>
                  </a:lnTo>
                  <a:lnTo>
                    <a:pt x="1136" y="675"/>
                  </a:lnTo>
                  <a:lnTo>
                    <a:pt x="1139" y="618"/>
                  </a:lnTo>
                  <a:lnTo>
                    <a:pt x="1136" y="562"/>
                  </a:lnTo>
                  <a:lnTo>
                    <a:pt x="1127" y="507"/>
                  </a:lnTo>
                  <a:lnTo>
                    <a:pt x="1113" y="454"/>
                  </a:lnTo>
                  <a:lnTo>
                    <a:pt x="1092" y="403"/>
                  </a:lnTo>
                  <a:lnTo>
                    <a:pt x="1068" y="355"/>
                  </a:lnTo>
                  <a:lnTo>
                    <a:pt x="1038" y="310"/>
                  </a:lnTo>
                  <a:lnTo>
                    <a:pt x="1005" y="268"/>
                  </a:lnTo>
                  <a:lnTo>
                    <a:pt x="967" y="230"/>
                  </a:lnTo>
                  <a:lnTo>
                    <a:pt x="925" y="197"/>
                  </a:lnTo>
                  <a:lnTo>
                    <a:pt x="880" y="167"/>
                  </a:lnTo>
                  <a:lnTo>
                    <a:pt x="833" y="143"/>
                  </a:lnTo>
                  <a:lnTo>
                    <a:pt x="782" y="122"/>
                  </a:lnTo>
                  <a:lnTo>
                    <a:pt x="729" y="108"/>
                  </a:lnTo>
                  <a:lnTo>
                    <a:pt x="674" y="99"/>
                  </a:lnTo>
                  <a:lnTo>
                    <a:pt x="617" y="96"/>
                  </a:lnTo>
                  <a:close/>
                  <a:moveTo>
                    <a:pt x="617" y="0"/>
                  </a:moveTo>
                  <a:lnTo>
                    <a:pt x="680" y="3"/>
                  </a:lnTo>
                  <a:lnTo>
                    <a:pt x="742" y="12"/>
                  </a:lnTo>
                  <a:lnTo>
                    <a:pt x="801" y="28"/>
                  </a:lnTo>
                  <a:lnTo>
                    <a:pt x="857" y="48"/>
                  </a:lnTo>
                  <a:lnTo>
                    <a:pt x="911" y="75"/>
                  </a:lnTo>
                  <a:lnTo>
                    <a:pt x="962" y="105"/>
                  </a:lnTo>
                  <a:lnTo>
                    <a:pt x="1010" y="141"/>
                  </a:lnTo>
                  <a:lnTo>
                    <a:pt x="1054" y="182"/>
                  </a:lnTo>
                  <a:lnTo>
                    <a:pt x="1093" y="225"/>
                  </a:lnTo>
                  <a:lnTo>
                    <a:pt x="1129" y="272"/>
                  </a:lnTo>
                  <a:lnTo>
                    <a:pt x="1160" y="323"/>
                  </a:lnTo>
                  <a:lnTo>
                    <a:pt x="1186" y="377"/>
                  </a:lnTo>
                  <a:lnTo>
                    <a:pt x="1207" y="434"/>
                  </a:lnTo>
                  <a:lnTo>
                    <a:pt x="1223" y="493"/>
                  </a:lnTo>
                  <a:lnTo>
                    <a:pt x="1232" y="554"/>
                  </a:lnTo>
                  <a:lnTo>
                    <a:pt x="1235" y="618"/>
                  </a:lnTo>
                  <a:lnTo>
                    <a:pt x="1232" y="681"/>
                  </a:lnTo>
                  <a:lnTo>
                    <a:pt x="1223" y="742"/>
                  </a:lnTo>
                  <a:lnTo>
                    <a:pt x="1207" y="801"/>
                  </a:lnTo>
                  <a:lnTo>
                    <a:pt x="1186" y="858"/>
                  </a:lnTo>
                  <a:lnTo>
                    <a:pt x="1160" y="912"/>
                  </a:lnTo>
                  <a:lnTo>
                    <a:pt x="1129" y="963"/>
                  </a:lnTo>
                  <a:lnTo>
                    <a:pt x="1093" y="1011"/>
                  </a:lnTo>
                  <a:lnTo>
                    <a:pt x="1054" y="1055"/>
                  </a:lnTo>
                  <a:lnTo>
                    <a:pt x="1010" y="1094"/>
                  </a:lnTo>
                  <a:lnTo>
                    <a:pt x="962" y="1130"/>
                  </a:lnTo>
                  <a:lnTo>
                    <a:pt x="911" y="1162"/>
                  </a:lnTo>
                  <a:lnTo>
                    <a:pt x="857" y="1187"/>
                  </a:lnTo>
                  <a:lnTo>
                    <a:pt x="801" y="1208"/>
                  </a:lnTo>
                  <a:lnTo>
                    <a:pt x="742" y="1224"/>
                  </a:lnTo>
                  <a:lnTo>
                    <a:pt x="680" y="1233"/>
                  </a:lnTo>
                  <a:lnTo>
                    <a:pt x="617" y="1236"/>
                  </a:lnTo>
                  <a:lnTo>
                    <a:pt x="555" y="1233"/>
                  </a:lnTo>
                  <a:lnTo>
                    <a:pt x="493" y="1224"/>
                  </a:lnTo>
                  <a:lnTo>
                    <a:pt x="433" y="1208"/>
                  </a:lnTo>
                  <a:lnTo>
                    <a:pt x="377" y="1187"/>
                  </a:lnTo>
                  <a:lnTo>
                    <a:pt x="324" y="1162"/>
                  </a:lnTo>
                  <a:lnTo>
                    <a:pt x="273" y="1130"/>
                  </a:lnTo>
                  <a:lnTo>
                    <a:pt x="225" y="1094"/>
                  </a:lnTo>
                  <a:lnTo>
                    <a:pt x="181" y="1055"/>
                  </a:lnTo>
                  <a:lnTo>
                    <a:pt x="141" y="1011"/>
                  </a:lnTo>
                  <a:lnTo>
                    <a:pt x="106" y="963"/>
                  </a:lnTo>
                  <a:lnTo>
                    <a:pt x="74" y="912"/>
                  </a:lnTo>
                  <a:lnTo>
                    <a:pt x="49" y="858"/>
                  </a:lnTo>
                  <a:lnTo>
                    <a:pt x="27" y="801"/>
                  </a:lnTo>
                  <a:lnTo>
                    <a:pt x="12" y="742"/>
                  </a:lnTo>
                  <a:lnTo>
                    <a:pt x="3" y="681"/>
                  </a:lnTo>
                  <a:lnTo>
                    <a:pt x="0" y="618"/>
                  </a:lnTo>
                  <a:lnTo>
                    <a:pt x="3" y="554"/>
                  </a:lnTo>
                  <a:lnTo>
                    <a:pt x="12" y="493"/>
                  </a:lnTo>
                  <a:lnTo>
                    <a:pt x="27" y="434"/>
                  </a:lnTo>
                  <a:lnTo>
                    <a:pt x="49" y="377"/>
                  </a:lnTo>
                  <a:lnTo>
                    <a:pt x="74" y="323"/>
                  </a:lnTo>
                  <a:lnTo>
                    <a:pt x="106" y="272"/>
                  </a:lnTo>
                  <a:lnTo>
                    <a:pt x="141" y="225"/>
                  </a:lnTo>
                  <a:lnTo>
                    <a:pt x="181" y="182"/>
                  </a:lnTo>
                  <a:lnTo>
                    <a:pt x="225" y="141"/>
                  </a:lnTo>
                  <a:lnTo>
                    <a:pt x="273" y="105"/>
                  </a:lnTo>
                  <a:lnTo>
                    <a:pt x="324" y="75"/>
                  </a:lnTo>
                  <a:lnTo>
                    <a:pt x="377" y="48"/>
                  </a:lnTo>
                  <a:lnTo>
                    <a:pt x="433" y="28"/>
                  </a:lnTo>
                  <a:lnTo>
                    <a:pt x="493" y="12"/>
                  </a:lnTo>
                  <a:lnTo>
                    <a:pt x="555" y="3"/>
                  </a:lnTo>
                  <a:lnTo>
                    <a:pt x="61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17"/>
            <p:cNvSpPr>
              <a:spLocks/>
            </p:cNvSpPr>
            <p:nvPr/>
          </p:nvSpPr>
          <p:spPr bwMode="auto">
            <a:xfrm>
              <a:off x="2514600" y="4222750"/>
              <a:ext cx="346075" cy="398463"/>
            </a:xfrm>
            <a:custGeom>
              <a:avLst/>
              <a:gdLst>
                <a:gd name="T0" fmla="*/ 871 w 871"/>
                <a:gd name="T1" fmla="*/ 0 h 1006"/>
                <a:gd name="T2" fmla="*/ 581 w 871"/>
                <a:gd name="T3" fmla="*/ 503 h 1006"/>
                <a:gd name="T4" fmla="*/ 871 w 871"/>
                <a:gd name="T5" fmla="*/ 1006 h 1006"/>
                <a:gd name="T6" fmla="*/ 0 w 871"/>
                <a:gd name="T7" fmla="*/ 503 h 1006"/>
                <a:gd name="T8" fmla="*/ 871 w 871"/>
                <a:gd name="T9" fmla="*/ 0 h 1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1" h="1006">
                  <a:moveTo>
                    <a:pt x="871" y="0"/>
                  </a:moveTo>
                  <a:lnTo>
                    <a:pt x="581" y="503"/>
                  </a:lnTo>
                  <a:lnTo>
                    <a:pt x="871" y="1006"/>
                  </a:lnTo>
                  <a:lnTo>
                    <a:pt x="0" y="503"/>
                  </a:lnTo>
                  <a:lnTo>
                    <a:pt x="87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auto">
            <a:xfrm>
              <a:off x="3492500" y="4222750"/>
              <a:ext cx="346075" cy="398463"/>
            </a:xfrm>
            <a:custGeom>
              <a:avLst/>
              <a:gdLst>
                <a:gd name="T0" fmla="*/ 0 w 871"/>
                <a:gd name="T1" fmla="*/ 0 h 1006"/>
                <a:gd name="T2" fmla="*/ 871 w 871"/>
                <a:gd name="T3" fmla="*/ 503 h 1006"/>
                <a:gd name="T4" fmla="*/ 0 w 871"/>
                <a:gd name="T5" fmla="*/ 1006 h 1006"/>
                <a:gd name="T6" fmla="*/ 289 w 871"/>
                <a:gd name="T7" fmla="*/ 503 h 1006"/>
                <a:gd name="T8" fmla="*/ 0 w 871"/>
                <a:gd name="T9" fmla="*/ 0 h 1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1" h="1006">
                  <a:moveTo>
                    <a:pt x="0" y="0"/>
                  </a:moveTo>
                  <a:lnTo>
                    <a:pt x="871" y="503"/>
                  </a:lnTo>
                  <a:lnTo>
                    <a:pt x="0" y="1006"/>
                  </a:lnTo>
                  <a:lnTo>
                    <a:pt x="289" y="503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2" name="TextBox 10"/>
          <p:cNvSpPr txBox="1">
            <a:spLocks noChangeArrowheads="1"/>
          </p:cNvSpPr>
          <p:nvPr userDrawn="1"/>
        </p:nvSpPr>
        <p:spPr bwMode="auto">
          <a:xfrm>
            <a:off x="8493017" y="4868863"/>
            <a:ext cx="280987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Lato"/>
              </a:rPr>
              <a:t>03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43F5A8F-33A1-450D-BAD8-DD5C20E12B1E}" type="datetime1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481171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58528A3-9107-4D9A-8CAE-E964BF06B53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grpSp>
        <p:nvGrpSpPr>
          <p:cNvPr id="7" name="Group 5"/>
          <p:cNvGrpSpPr/>
          <p:nvPr userDrawn="1"/>
        </p:nvGrpSpPr>
        <p:grpSpPr>
          <a:xfrm>
            <a:off x="8375845" y="4867250"/>
            <a:ext cx="510980" cy="189320"/>
            <a:chOff x="2514600" y="4176713"/>
            <a:chExt cx="1323975" cy="490538"/>
          </a:xfrm>
          <a:solidFill>
            <a:schemeClr val="bg1"/>
          </a:solidFill>
        </p:grpSpPr>
        <p:sp>
          <p:nvSpPr>
            <p:cNvPr id="8" name="Freeform 16"/>
            <p:cNvSpPr>
              <a:spLocks noEditPoints="1"/>
            </p:cNvSpPr>
            <p:nvPr/>
          </p:nvSpPr>
          <p:spPr bwMode="auto">
            <a:xfrm>
              <a:off x="2930525" y="4176713"/>
              <a:ext cx="490538" cy="490538"/>
            </a:xfrm>
            <a:custGeom>
              <a:avLst/>
              <a:gdLst>
                <a:gd name="T0" fmla="*/ 561 w 1235"/>
                <a:gd name="T1" fmla="*/ 99 h 1236"/>
                <a:gd name="T2" fmla="*/ 453 w 1235"/>
                <a:gd name="T3" fmla="*/ 122 h 1236"/>
                <a:gd name="T4" fmla="*/ 354 w 1235"/>
                <a:gd name="T5" fmla="*/ 167 h 1236"/>
                <a:gd name="T6" fmla="*/ 268 w 1235"/>
                <a:gd name="T7" fmla="*/ 230 h 1236"/>
                <a:gd name="T8" fmla="*/ 196 w 1235"/>
                <a:gd name="T9" fmla="*/ 310 h 1236"/>
                <a:gd name="T10" fmla="*/ 142 w 1235"/>
                <a:gd name="T11" fmla="*/ 403 h 1236"/>
                <a:gd name="T12" fmla="*/ 108 w 1235"/>
                <a:gd name="T13" fmla="*/ 507 h 1236"/>
                <a:gd name="T14" fmla="*/ 95 w 1235"/>
                <a:gd name="T15" fmla="*/ 618 h 1236"/>
                <a:gd name="T16" fmla="*/ 108 w 1235"/>
                <a:gd name="T17" fmla="*/ 730 h 1236"/>
                <a:gd name="T18" fmla="*/ 142 w 1235"/>
                <a:gd name="T19" fmla="*/ 834 h 1236"/>
                <a:gd name="T20" fmla="*/ 196 w 1235"/>
                <a:gd name="T21" fmla="*/ 926 h 1236"/>
                <a:gd name="T22" fmla="*/ 268 w 1235"/>
                <a:gd name="T23" fmla="*/ 1005 h 1236"/>
                <a:gd name="T24" fmla="*/ 354 w 1235"/>
                <a:gd name="T25" fmla="*/ 1069 h 1236"/>
                <a:gd name="T26" fmla="*/ 453 w 1235"/>
                <a:gd name="T27" fmla="*/ 1113 h 1236"/>
                <a:gd name="T28" fmla="*/ 561 w 1235"/>
                <a:gd name="T29" fmla="*/ 1137 h 1236"/>
                <a:gd name="T30" fmla="*/ 674 w 1235"/>
                <a:gd name="T31" fmla="*/ 1137 h 1236"/>
                <a:gd name="T32" fmla="*/ 782 w 1235"/>
                <a:gd name="T33" fmla="*/ 1113 h 1236"/>
                <a:gd name="T34" fmla="*/ 880 w 1235"/>
                <a:gd name="T35" fmla="*/ 1069 h 1236"/>
                <a:gd name="T36" fmla="*/ 967 w 1235"/>
                <a:gd name="T37" fmla="*/ 1005 h 1236"/>
                <a:gd name="T38" fmla="*/ 1038 w 1235"/>
                <a:gd name="T39" fmla="*/ 926 h 1236"/>
                <a:gd name="T40" fmla="*/ 1092 w 1235"/>
                <a:gd name="T41" fmla="*/ 834 h 1236"/>
                <a:gd name="T42" fmla="*/ 1127 w 1235"/>
                <a:gd name="T43" fmla="*/ 730 h 1236"/>
                <a:gd name="T44" fmla="*/ 1139 w 1235"/>
                <a:gd name="T45" fmla="*/ 618 h 1236"/>
                <a:gd name="T46" fmla="*/ 1127 w 1235"/>
                <a:gd name="T47" fmla="*/ 507 h 1236"/>
                <a:gd name="T48" fmla="*/ 1092 w 1235"/>
                <a:gd name="T49" fmla="*/ 403 h 1236"/>
                <a:gd name="T50" fmla="*/ 1038 w 1235"/>
                <a:gd name="T51" fmla="*/ 310 h 1236"/>
                <a:gd name="T52" fmla="*/ 967 w 1235"/>
                <a:gd name="T53" fmla="*/ 230 h 1236"/>
                <a:gd name="T54" fmla="*/ 880 w 1235"/>
                <a:gd name="T55" fmla="*/ 167 h 1236"/>
                <a:gd name="T56" fmla="*/ 782 w 1235"/>
                <a:gd name="T57" fmla="*/ 122 h 1236"/>
                <a:gd name="T58" fmla="*/ 674 w 1235"/>
                <a:gd name="T59" fmla="*/ 99 h 1236"/>
                <a:gd name="T60" fmla="*/ 617 w 1235"/>
                <a:gd name="T61" fmla="*/ 0 h 1236"/>
                <a:gd name="T62" fmla="*/ 742 w 1235"/>
                <a:gd name="T63" fmla="*/ 12 h 1236"/>
                <a:gd name="T64" fmla="*/ 857 w 1235"/>
                <a:gd name="T65" fmla="*/ 48 h 1236"/>
                <a:gd name="T66" fmla="*/ 962 w 1235"/>
                <a:gd name="T67" fmla="*/ 105 h 1236"/>
                <a:gd name="T68" fmla="*/ 1054 w 1235"/>
                <a:gd name="T69" fmla="*/ 182 h 1236"/>
                <a:gd name="T70" fmla="*/ 1129 w 1235"/>
                <a:gd name="T71" fmla="*/ 272 h 1236"/>
                <a:gd name="T72" fmla="*/ 1186 w 1235"/>
                <a:gd name="T73" fmla="*/ 377 h 1236"/>
                <a:gd name="T74" fmla="*/ 1223 w 1235"/>
                <a:gd name="T75" fmla="*/ 493 h 1236"/>
                <a:gd name="T76" fmla="*/ 1235 w 1235"/>
                <a:gd name="T77" fmla="*/ 618 h 1236"/>
                <a:gd name="T78" fmla="*/ 1223 w 1235"/>
                <a:gd name="T79" fmla="*/ 742 h 1236"/>
                <a:gd name="T80" fmla="*/ 1186 w 1235"/>
                <a:gd name="T81" fmla="*/ 858 h 1236"/>
                <a:gd name="T82" fmla="*/ 1129 w 1235"/>
                <a:gd name="T83" fmla="*/ 963 h 1236"/>
                <a:gd name="T84" fmla="*/ 1054 w 1235"/>
                <a:gd name="T85" fmla="*/ 1055 h 1236"/>
                <a:gd name="T86" fmla="*/ 962 w 1235"/>
                <a:gd name="T87" fmla="*/ 1130 h 1236"/>
                <a:gd name="T88" fmla="*/ 857 w 1235"/>
                <a:gd name="T89" fmla="*/ 1187 h 1236"/>
                <a:gd name="T90" fmla="*/ 742 w 1235"/>
                <a:gd name="T91" fmla="*/ 1224 h 1236"/>
                <a:gd name="T92" fmla="*/ 617 w 1235"/>
                <a:gd name="T93" fmla="*/ 1236 h 1236"/>
                <a:gd name="T94" fmla="*/ 493 w 1235"/>
                <a:gd name="T95" fmla="*/ 1224 h 1236"/>
                <a:gd name="T96" fmla="*/ 377 w 1235"/>
                <a:gd name="T97" fmla="*/ 1187 h 1236"/>
                <a:gd name="T98" fmla="*/ 273 w 1235"/>
                <a:gd name="T99" fmla="*/ 1130 h 1236"/>
                <a:gd name="T100" fmla="*/ 181 w 1235"/>
                <a:gd name="T101" fmla="*/ 1055 h 1236"/>
                <a:gd name="T102" fmla="*/ 106 w 1235"/>
                <a:gd name="T103" fmla="*/ 963 h 1236"/>
                <a:gd name="T104" fmla="*/ 49 w 1235"/>
                <a:gd name="T105" fmla="*/ 858 h 1236"/>
                <a:gd name="T106" fmla="*/ 12 w 1235"/>
                <a:gd name="T107" fmla="*/ 742 h 1236"/>
                <a:gd name="T108" fmla="*/ 0 w 1235"/>
                <a:gd name="T109" fmla="*/ 618 h 1236"/>
                <a:gd name="T110" fmla="*/ 12 w 1235"/>
                <a:gd name="T111" fmla="*/ 493 h 1236"/>
                <a:gd name="T112" fmla="*/ 49 w 1235"/>
                <a:gd name="T113" fmla="*/ 377 h 1236"/>
                <a:gd name="T114" fmla="*/ 106 w 1235"/>
                <a:gd name="T115" fmla="*/ 272 h 1236"/>
                <a:gd name="T116" fmla="*/ 181 w 1235"/>
                <a:gd name="T117" fmla="*/ 182 h 1236"/>
                <a:gd name="T118" fmla="*/ 273 w 1235"/>
                <a:gd name="T119" fmla="*/ 105 h 1236"/>
                <a:gd name="T120" fmla="*/ 377 w 1235"/>
                <a:gd name="T121" fmla="*/ 48 h 1236"/>
                <a:gd name="T122" fmla="*/ 493 w 1235"/>
                <a:gd name="T123" fmla="*/ 12 h 1236"/>
                <a:gd name="T124" fmla="*/ 617 w 1235"/>
                <a:gd name="T125" fmla="*/ 0 h 1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35" h="1236">
                  <a:moveTo>
                    <a:pt x="617" y="96"/>
                  </a:moveTo>
                  <a:lnTo>
                    <a:pt x="561" y="99"/>
                  </a:lnTo>
                  <a:lnTo>
                    <a:pt x="506" y="108"/>
                  </a:lnTo>
                  <a:lnTo>
                    <a:pt x="453" y="122"/>
                  </a:lnTo>
                  <a:lnTo>
                    <a:pt x="402" y="143"/>
                  </a:lnTo>
                  <a:lnTo>
                    <a:pt x="354" y="167"/>
                  </a:lnTo>
                  <a:lnTo>
                    <a:pt x="309" y="197"/>
                  </a:lnTo>
                  <a:lnTo>
                    <a:pt x="268" y="230"/>
                  </a:lnTo>
                  <a:lnTo>
                    <a:pt x="230" y="268"/>
                  </a:lnTo>
                  <a:lnTo>
                    <a:pt x="196" y="310"/>
                  </a:lnTo>
                  <a:lnTo>
                    <a:pt x="167" y="355"/>
                  </a:lnTo>
                  <a:lnTo>
                    <a:pt x="142" y="403"/>
                  </a:lnTo>
                  <a:lnTo>
                    <a:pt x="122" y="454"/>
                  </a:lnTo>
                  <a:lnTo>
                    <a:pt x="108" y="507"/>
                  </a:lnTo>
                  <a:lnTo>
                    <a:pt x="99" y="562"/>
                  </a:lnTo>
                  <a:lnTo>
                    <a:pt x="95" y="618"/>
                  </a:lnTo>
                  <a:lnTo>
                    <a:pt x="99" y="675"/>
                  </a:lnTo>
                  <a:lnTo>
                    <a:pt x="108" y="730"/>
                  </a:lnTo>
                  <a:lnTo>
                    <a:pt x="122" y="783"/>
                  </a:lnTo>
                  <a:lnTo>
                    <a:pt x="142" y="834"/>
                  </a:lnTo>
                  <a:lnTo>
                    <a:pt x="167" y="881"/>
                  </a:lnTo>
                  <a:lnTo>
                    <a:pt x="196" y="926"/>
                  </a:lnTo>
                  <a:lnTo>
                    <a:pt x="230" y="967"/>
                  </a:lnTo>
                  <a:lnTo>
                    <a:pt x="268" y="1005"/>
                  </a:lnTo>
                  <a:lnTo>
                    <a:pt x="309" y="1039"/>
                  </a:lnTo>
                  <a:lnTo>
                    <a:pt x="354" y="1069"/>
                  </a:lnTo>
                  <a:lnTo>
                    <a:pt x="402" y="1093"/>
                  </a:lnTo>
                  <a:lnTo>
                    <a:pt x="453" y="1113"/>
                  </a:lnTo>
                  <a:lnTo>
                    <a:pt x="506" y="1128"/>
                  </a:lnTo>
                  <a:lnTo>
                    <a:pt x="561" y="1137"/>
                  </a:lnTo>
                  <a:lnTo>
                    <a:pt x="617" y="1140"/>
                  </a:lnTo>
                  <a:lnTo>
                    <a:pt x="674" y="1137"/>
                  </a:lnTo>
                  <a:lnTo>
                    <a:pt x="729" y="1128"/>
                  </a:lnTo>
                  <a:lnTo>
                    <a:pt x="782" y="1113"/>
                  </a:lnTo>
                  <a:lnTo>
                    <a:pt x="833" y="1093"/>
                  </a:lnTo>
                  <a:lnTo>
                    <a:pt x="880" y="1069"/>
                  </a:lnTo>
                  <a:lnTo>
                    <a:pt x="925" y="1039"/>
                  </a:lnTo>
                  <a:lnTo>
                    <a:pt x="967" y="1005"/>
                  </a:lnTo>
                  <a:lnTo>
                    <a:pt x="1005" y="967"/>
                  </a:lnTo>
                  <a:lnTo>
                    <a:pt x="1038" y="926"/>
                  </a:lnTo>
                  <a:lnTo>
                    <a:pt x="1068" y="881"/>
                  </a:lnTo>
                  <a:lnTo>
                    <a:pt x="1092" y="834"/>
                  </a:lnTo>
                  <a:lnTo>
                    <a:pt x="1113" y="783"/>
                  </a:lnTo>
                  <a:lnTo>
                    <a:pt x="1127" y="730"/>
                  </a:lnTo>
                  <a:lnTo>
                    <a:pt x="1136" y="675"/>
                  </a:lnTo>
                  <a:lnTo>
                    <a:pt x="1139" y="618"/>
                  </a:lnTo>
                  <a:lnTo>
                    <a:pt x="1136" y="562"/>
                  </a:lnTo>
                  <a:lnTo>
                    <a:pt x="1127" y="507"/>
                  </a:lnTo>
                  <a:lnTo>
                    <a:pt x="1113" y="454"/>
                  </a:lnTo>
                  <a:lnTo>
                    <a:pt x="1092" y="403"/>
                  </a:lnTo>
                  <a:lnTo>
                    <a:pt x="1068" y="355"/>
                  </a:lnTo>
                  <a:lnTo>
                    <a:pt x="1038" y="310"/>
                  </a:lnTo>
                  <a:lnTo>
                    <a:pt x="1005" y="268"/>
                  </a:lnTo>
                  <a:lnTo>
                    <a:pt x="967" y="230"/>
                  </a:lnTo>
                  <a:lnTo>
                    <a:pt x="925" y="197"/>
                  </a:lnTo>
                  <a:lnTo>
                    <a:pt x="880" y="167"/>
                  </a:lnTo>
                  <a:lnTo>
                    <a:pt x="833" y="143"/>
                  </a:lnTo>
                  <a:lnTo>
                    <a:pt x="782" y="122"/>
                  </a:lnTo>
                  <a:lnTo>
                    <a:pt x="729" y="108"/>
                  </a:lnTo>
                  <a:lnTo>
                    <a:pt x="674" y="99"/>
                  </a:lnTo>
                  <a:lnTo>
                    <a:pt x="617" y="96"/>
                  </a:lnTo>
                  <a:close/>
                  <a:moveTo>
                    <a:pt x="617" y="0"/>
                  </a:moveTo>
                  <a:lnTo>
                    <a:pt x="680" y="3"/>
                  </a:lnTo>
                  <a:lnTo>
                    <a:pt x="742" y="12"/>
                  </a:lnTo>
                  <a:lnTo>
                    <a:pt x="801" y="28"/>
                  </a:lnTo>
                  <a:lnTo>
                    <a:pt x="857" y="48"/>
                  </a:lnTo>
                  <a:lnTo>
                    <a:pt x="911" y="75"/>
                  </a:lnTo>
                  <a:lnTo>
                    <a:pt x="962" y="105"/>
                  </a:lnTo>
                  <a:lnTo>
                    <a:pt x="1010" y="141"/>
                  </a:lnTo>
                  <a:lnTo>
                    <a:pt x="1054" y="182"/>
                  </a:lnTo>
                  <a:lnTo>
                    <a:pt x="1093" y="225"/>
                  </a:lnTo>
                  <a:lnTo>
                    <a:pt x="1129" y="272"/>
                  </a:lnTo>
                  <a:lnTo>
                    <a:pt x="1160" y="323"/>
                  </a:lnTo>
                  <a:lnTo>
                    <a:pt x="1186" y="377"/>
                  </a:lnTo>
                  <a:lnTo>
                    <a:pt x="1207" y="434"/>
                  </a:lnTo>
                  <a:lnTo>
                    <a:pt x="1223" y="493"/>
                  </a:lnTo>
                  <a:lnTo>
                    <a:pt x="1232" y="554"/>
                  </a:lnTo>
                  <a:lnTo>
                    <a:pt x="1235" y="618"/>
                  </a:lnTo>
                  <a:lnTo>
                    <a:pt x="1232" y="681"/>
                  </a:lnTo>
                  <a:lnTo>
                    <a:pt x="1223" y="742"/>
                  </a:lnTo>
                  <a:lnTo>
                    <a:pt x="1207" y="801"/>
                  </a:lnTo>
                  <a:lnTo>
                    <a:pt x="1186" y="858"/>
                  </a:lnTo>
                  <a:lnTo>
                    <a:pt x="1160" y="912"/>
                  </a:lnTo>
                  <a:lnTo>
                    <a:pt x="1129" y="963"/>
                  </a:lnTo>
                  <a:lnTo>
                    <a:pt x="1093" y="1011"/>
                  </a:lnTo>
                  <a:lnTo>
                    <a:pt x="1054" y="1055"/>
                  </a:lnTo>
                  <a:lnTo>
                    <a:pt x="1010" y="1094"/>
                  </a:lnTo>
                  <a:lnTo>
                    <a:pt x="962" y="1130"/>
                  </a:lnTo>
                  <a:lnTo>
                    <a:pt x="911" y="1162"/>
                  </a:lnTo>
                  <a:lnTo>
                    <a:pt x="857" y="1187"/>
                  </a:lnTo>
                  <a:lnTo>
                    <a:pt x="801" y="1208"/>
                  </a:lnTo>
                  <a:lnTo>
                    <a:pt x="742" y="1224"/>
                  </a:lnTo>
                  <a:lnTo>
                    <a:pt x="680" y="1233"/>
                  </a:lnTo>
                  <a:lnTo>
                    <a:pt x="617" y="1236"/>
                  </a:lnTo>
                  <a:lnTo>
                    <a:pt x="555" y="1233"/>
                  </a:lnTo>
                  <a:lnTo>
                    <a:pt x="493" y="1224"/>
                  </a:lnTo>
                  <a:lnTo>
                    <a:pt x="433" y="1208"/>
                  </a:lnTo>
                  <a:lnTo>
                    <a:pt x="377" y="1187"/>
                  </a:lnTo>
                  <a:lnTo>
                    <a:pt x="324" y="1162"/>
                  </a:lnTo>
                  <a:lnTo>
                    <a:pt x="273" y="1130"/>
                  </a:lnTo>
                  <a:lnTo>
                    <a:pt x="225" y="1094"/>
                  </a:lnTo>
                  <a:lnTo>
                    <a:pt x="181" y="1055"/>
                  </a:lnTo>
                  <a:lnTo>
                    <a:pt x="141" y="1011"/>
                  </a:lnTo>
                  <a:lnTo>
                    <a:pt x="106" y="963"/>
                  </a:lnTo>
                  <a:lnTo>
                    <a:pt x="74" y="912"/>
                  </a:lnTo>
                  <a:lnTo>
                    <a:pt x="49" y="858"/>
                  </a:lnTo>
                  <a:lnTo>
                    <a:pt x="27" y="801"/>
                  </a:lnTo>
                  <a:lnTo>
                    <a:pt x="12" y="742"/>
                  </a:lnTo>
                  <a:lnTo>
                    <a:pt x="3" y="681"/>
                  </a:lnTo>
                  <a:lnTo>
                    <a:pt x="0" y="618"/>
                  </a:lnTo>
                  <a:lnTo>
                    <a:pt x="3" y="554"/>
                  </a:lnTo>
                  <a:lnTo>
                    <a:pt x="12" y="493"/>
                  </a:lnTo>
                  <a:lnTo>
                    <a:pt x="27" y="434"/>
                  </a:lnTo>
                  <a:lnTo>
                    <a:pt x="49" y="377"/>
                  </a:lnTo>
                  <a:lnTo>
                    <a:pt x="74" y="323"/>
                  </a:lnTo>
                  <a:lnTo>
                    <a:pt x="106" y="272"/>
                  </a:lnTo>
                  <a:lnTo>
                    <a:pt x="141" y="225"/>
                  </a:lnTo>
                  <a:lnTo>
                    <a:pt x="181" y="182"/>
                  </a:lnTo>
                  <a:lnTo>
                    <a:pt x="225" y="141"/>
                  </a:lnTo>
                  <a:lnTo>
                    <a:pt x="273" y="105"/>
                  </a:lnTo>
                  <a:lnTo>
                    <a:pt x="324" y="75"/>
                  </a:lnTo>
                  <a:lnTo>
                    <a:pt x="377" y="48"/>
                  </a:lnTo>
                  <a:lnTo>
                    <a:pt x="433" y="28"/>
                  </a:lnTo>
                  <a:lnTo>
                    <a:pt x="493" y="12"/>
                  </a:lnTo>
                  <a:lnTo>
                    <a:pt x="555" y="3"/>
                  </a:lnTo>
                  <a:lnTo>
                    <a:pt x="61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17"/>
            <p:cNvSpPr>
              <a:spLocks/>
            </p:cNvSpPr>
            <p:nvPr/>
          </p:nvSpPr>
          <p:spPr bwMode="auto">
            <a:xfrm>
              <a:off x="2514600" y="4222750"/>
              <a:ext cx="346075" cy="398463"/>
            </a:xfrm>
            <a:custGeom>
              <a:avLst/>
              <a:gdLst>
                <a:gd name="T0" fmla="*/ 871 w 871"/>
                <a:gd name="T1" fmla="*/ 0 h 1006"/>
                <a:gd name="T2" fmla="*/ 581 w 871"/>
                <a:gd name="T3" fmla="*/ 503 h 1006"/>
                <a:gd name="T4" fmla="*/ 871 w 871"/>
                <a:gd name="T5" fmla="*/ 1006 h 1006"/>
                <a:gd name="T6" fmla="*/ 0 w 871"/>
                <a:gd name="T7" fmla="*/ 503 h 1006"/>
                <a:gd name="T8" fmla="*/ 871 w 871"/>
                <a:gd name="T9" fmla="*/ 0 h 1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1" h="1006">
                  <a:moveTo>
                    <a:pt x="871" y="0"/>
                  </a:moveTo>
                  <a:lnTo>
                    <a:pt x="581" y="503"/>
                  </a:lnTo>
                  <a:lnTo>
                    <a:pt x="871" y="1006"/>
                  </a:lnTo>
                  <a:lnTo>
                    <a:pt x="0" y="503"/>
                  </a:lnTo>
                  <a:lnTo>
                    <a:pt x="87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18"/>
            <p:cNvSpPr>
              <a:spLocks/>
            </p:cNvSpPr>
            <p:nvPr/>
          </p:nvSpPr>
          <p:spPr bwMode="auto">
            <a:xfrm>
              <a:off x="3492500" y="4222750"/>
              <a:ext cx="346075" cy="398463"/>
            </a:xfrm>
            <a:custGeom>
              <a:avLst/>
              <a:gdLst>
                <a:gd name="T0" fmla="*/ 0 w 871"/>
                <a:gd name="T1" fmla="*/ 0 h 1006"/>
                <a:gd name="T2" fmla="*/ 871 w 871"/>
                <a:gd name="T3" fmla="*/ 503 h 1006"/>
                <a:gd name="T4" fmla="*/ 0 w 871"/>
                <a:gd name="T5" fmla="*/ 1006 h 1006"/>
                <a:gd name="T6" fmla="*/ 289 w 871"/>
                <a:gd name="T7" fmla="*/ 503 h 1006"/>
                <a:gd name="T8" fmla="*/ 0 w 871"/>
                <a:gd name="T9" fmla="*/ 0 h 1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1" h="1006">
                  <a:moveTo>
                    <a:pt x="0" y="0"/>
                  </a:moveTo>
                  <a:lnTo>
                    <a:pt x="871" y="503"/>
                  </a:lnTo>
                  <a:lnTo>
                    <a:pt x="0" y="1006"/>
                  </a:lnTo>
                  <a:lnTo>
                    <a:pt x="289" y="503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1" name="TextBox 10"/>
          <p:cNvSpPr txBox="1">
            <a:spLocks noChangeArrowheads="1"/>
          </p:cNvSpPr>
          <p:nvPr userDrawn="1"/>
        </p:nvSpPr>
        <p:spPr bwMode="auto">
          <a:xfrm>
            <a:off x="8493017" y="4868863"/>
            <a:ext cx="280987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" dirty="0">
                <a:solidFill>
                  <a:schemeClr val="bg1"/>
                </a:solidFill>
                <a:latin typeface="Lato"/>
              </a:rPr>
              <a:t>03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38.sv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openxmlformats.org/officeDocument/2006/relationships/image" Target="../media/image13.sv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7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svg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5" Type="http://schemas.openxmlformats.org/officeDocument/2006/relationships/image" Target="../media/image9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6.png"/><Relationship Id="rId14" Type="http://schemas.openxmlformats.org/officeDocument/2006/relationships/image" Target="../media/image15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13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12" Type="http://schemas.openxmlformats.org/officeDocument/2006/relationships/image" Target="../media/image27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svg"/><Relationship Id="rId11" Type="http://schemas.openxmlformats.org/officeDocument/2006/relationships/image" Target="../media/image14.png"/><Relationship Id="rId5" Type="http://schemas.openxmlformats.org/officeDocument/2006/relationships/image" Target="../media/image11.png"/><Relationship Id="rId10" Type="http://schemas.openxmlformats.org/officeDocument/2006/relationships/image" Target="../media/image25.svg"/><Relationship Id="rId4" Type="http://schemas.openxmlformats.org/officeDocument/2006/relationships/image" Target="../media/image19.svg"/><Relationship Id="rId9" Type="http://schemas.openxmlformats.org/officeDocument/2006/relationships/image" Target="../media/image13.png"/><Relationship Id="rId14" Type="http://schemas.openxmlformats.org/officeDocument/2006/relationships/image" Target="../media/image29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1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6.svg"/><Relationship Id="rId5" Type="http://schemas.openxmlformats.org/officeDocument/2006/relationships/image" Target="../media/image19.png"/><Relationship Id="rId4" Type="http://schemas.openxmlformats.org/officeDocument/2006/relationships/image" Target="../media/image34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8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2519772" y="2129897"/>
            <a:ext cx="6102678" cy="22769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>
            <a:defPPr>
              <a:defRPr lang="en-US"/>
            </a:defPPr>
            <a:lvl1pPr fontAlgn="auto">
              <a:lnSpc>
                <a:spcPts val="1650"/>
              </a:lnSpc>
              <a:spcBef>
                <a:spcPts val="0"/>
              </a:spcBef>
              <a:spcAft>
                <a:spcPts val="0"/>
              </a:spcAft>
              <a:defRPr sz="2200" b="1">
                <a:solidFill>
                  <a:srgbClr val="99CC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_tradnl" dirty="0"/>
              <a:t> BUENAS PRÁCTICAS AMBIENTALES</a:t>
            </a:r>
            <a:endParaRPr lang="es-ES" dirty="0"/>
          </a:p>
        </p:txBody>
      </p:sp>
      <p:sp>
        <p:nvSpPr>
          <p:cNvPr id="9" name="Forma libre 8"/>
          <p:cNvSpPr/>
          <p:nvPr/>
        </p:nvSpPr>
        <p:spPr>
          <a:xfrm>
            <a:off x="431159" y="4174807"/>
            <a:ext cx="8722879" cy="968693"/>
          </a:xfrm>
          <a:custGeom>
            <a:avLst/>
            <a:gdLst>
              <a:gd name="connsiteX0" fmla="*/ 0 w 11632019"/>
              <a:gd name="connsiteY0" fmla="*/ 2371060 h 2371060"/>
              <a:gd name="connsiteX1" fmla="*/ 11632019 w 11632019"/>
              <a:gd name="connsiteY1" fmla="*/ 2371060 h 2371060"/>
              <a:gd name="connsiteX2" fmla="*/ 11632019 w 11632019"/>
              <a:gd name="connsiteY2" fmla="*/ 0 h 2371060"/>
              <a:gd name="connsiteX3" fmla="*/ 0 w 11632019"/>
              <a:gd name="connsiteY3" fmla="*/ 2371060 h 2371060"/>
              <a:gd name="connsiteX0" fmla="*/ 0 w 11632019"/>
              <a:gd name="connsiteY0" fmla="*/ 1900211 h 1900211"/>
              <a:gd name="connsiteX1" fmla="*/ 11632019 w 11632019"/>
              <a:gd name="connsiteY1" fmla="*/ 1900211 h 1900211"/>
              <a:gd name="connsiteX2" fmla="*/ 9403169 w 11632019"/>
              <a:gd name="connsiteY2" fmla="*/ 0 h 1900211"/>
              <a:gd name="connsiteX3" fmla="*/ 0 w 11632019"/>
              <a:gd name="connsiteY3" fmla="*/ 1900211 h 1900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32019" h="1900211">
                <a:moveTo>
                  <a:pt x="0" y="1900211"/>
                </a:moveTo>
                <a:lnTo>
                  <a:pt x="11632019" y="1900211"/>
                </a:lnTo>
                <a:lnTo>
                  <a:pt x="9403169" y="0"/>
                </a:lnTo>
                <a:lnTo>
                  <a:pt x="0" y="1900211"/>
                </a:lnTo>
                <a:close/>
              </a:path>
            </a:pathLst>
          </a:custGeom>
          <a:solidFill>
            <a:srgbClr val="99CC00"/>
          </a:solidFill>
          <a:ln w="254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Forma libre 12"/>
          <p:cNvSpPr>
            <a:spLocks noChangeAspect="1"/>
          </p:cNvSpPr>
          <p:nvPr/>
        </p:nvSpPr>
        <p:spPr>
          <a:xfrm rot="16200000">
            <a:off x="560737" y="2122718"/>
            <a:ext cx="64800" cy="33116"/>
          </a:xfrm>
          <a:custGeom>
            <a:avLst/>
            <a:gdLst>
              <a:gd name="connsiteX0" fmla="*/ 0 w 968188"/>
              <a:gd name="connsiteY0" fmla="*/ 0 h 494852"/>
              <a:gd name="connsiteX1" fmla="*/ 494852 w 968188"/>
              <a:gd name="connsiteY1" fmla="*/ 494852 h 494852"/>
              <a:gd name="connsiteX2" fmla="*/ 968188 w 968188"/>
              <a:gd name="connsiteY2" fmla="*/ 21516 h 494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8188" h="494852">
                <a:moveTo>
                  <a:pt x="0" y="0"/>
                </a:moveTo>
                <a:lnTo>
                  <a:pt x="494852" y="494852"/>
                </a:lnTo>
                <a:lnTo>
                  <a:pt x="968188" y="21516"/>
                </a:lnTo>
              </a:path>
            </a:pathLst>
          </a:custGeom>
          <a:noFill/>
          <a:ln w="3175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" name="Gráfico 2" descr="Abeto">
            <a:extLst>
              <a:ext uri="{FF2B5EF4-FFF2-40B4-BE49-F238E27FC236}">
                <a16:creationId xmlns:a16="http://schemas.microsoft.com/office/drawing/2014/main" xmlns="" id="{43F68546-3105-4402-9128-C4071E5E83F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164288" y="343584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147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Marcador de número de diapositiva 1">
            <a:extLst>
              <a:ext uri="{FF2B5EF4-FFF2-40B4-BE49-F238E27FC236}">
                <a16:creationId xmlns:a16="http://schemas.microsoft.com/office/drawing/2014/main" xmlns="" id="{55FA4260-B414-4F04-A40C-50108F200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05600" y="4811713"/>
            <a:ext cx="2133600" cy="274637"/>
          </a:xfrm>
        </p:spPr>
        <p:txBody>
          <a:bodyPr/>
          <a:lstStyle/>
          <a:p>
            <a:pPr>
              <a:defRPr/>
            </a:pPr>
            <a:fld id="{62296514-C848-43E7-8511-51166DC6645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6" name="Rectangle 90">
            <a:extLst>
              <a:ext uri="{FF2B5EF4-FFF2-40B4-BE49-F238E27FC236}">
                <a16:creationId xmlns:a16="http://schemas.microsoft.com/office/drawing/2014/main" xmlns="" id="{EBFD68E2-3321-4BCD-A751-C71B2CBB33BA}"/>
              </a:ext>
            </a:extLst>
          </p:cNvPr>
          <p:cNvSpPr/>
          <p:nvPr/>
        </p:nvSpPr>
        <p:spPr bwMode="auto">
          <a:xfrm>
            <a:off x="0" y="249238"/>
            <a:ext cx="8991600" cy="4937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7" name="Freeform 6">
            <a:extLst>
              <a:ext uri="{FF2B5EF4-FFF2-40B4-BE49-F238E27FC236}">
                <a16:creationId xmlns:a16="http://schemas.microsoft.com/office/drawing/2014/main" xmlns="" id="{F20B7AF8-0334-4C4A-9EDF-51D6AA9601F6}"/>
              </a:ext>
            </a:extLst>
          </p:cNvPr>
          <p:cNvSpPr>
            <a:spLocks/>
          </p:cNvSpPr>
          <p:nvPr/>
        </p:nvSpPr>
        <p:spPr bwMode="auto">
          <a:xfrm>
            <a:off x="6159500" y="256854"/>
            <a:ext cx="2984500" cy="493157"/>
          </a:xfrm>
          <a:custGeom>
            <a:avLst/>
            <a:gdLst>
              <a:gd name="T0" fmla="*/ 0 w 4753"/>
              <a:gd name="T1" fmla="*/ 0 h 2852"/>
              <a:gd name="T2" fmla="*/ 1672420769 w 4753"/>
              <a:gd name="T3" fmla="*/ 0 h 2852"/>
              <a:gd name="T4" fmla="*/ 1672420769 w 4753"/>
              <a:gd name="T5" fmla="*/ 326932089 h 2852"/>
              <a:gd name="T6" fmla="*/ 0 w 4753"/>
              <a:gd name="T7" fmla="*/ 326932089 h 2852"/>
              <a:gd name="T8" fmla="*/ 0 w 4753"/>
              <a:gd name="T9" fmla="*/ 218719029 h 2852"/>
              <a:gd name="T10" fmla="*/ 114004473 w 4753"/>
              <a:gd name="T11" fmla="*/ 163466045 h 2852"/>
              <a:gd name="T12" fmla="*/ 0 w 4753"/>
              <a:gd name="T13" fmla="*/ 108213102 h 2852"/>
              <a:gd name="T14" fmla="*/ 0 w 4753"/>
              <a:gd name="T15" fmla="*/ 0 h 285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753"/>
              <a:gd name="T25" fmla="*/ 0 h 2852"/>
              <a:gd name="T26" fmla="*/ 4753 w 4753"/>
              <a:gd name="T27" fmla="*/ 2852 h 285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753" h="2852">
                <a:moveTo>
                  <a:pt x="0" y="0"/>
                </a:moveTo>
                <a:lnTo>
                  <a:pt x="4753" y="0"/>
                </a:lnTo>
                <a:lnTo>
                  <a:pt x="4753" y="2852"/>
                </a:lnTo>
                <a:lnTo>
                  <a:pt x="0" y="2852"/>
                </a:lnTo>
                <a:lnTo>
                  <a:pt x="0" y="1908"/>
                </a:lnTo>
                <a:lnTo>
                  <a:pt x="324" y="1426"/>
                </a:lnTo>
                <a:lnTo>
                  <a:pt x="0" y="944"/>
                </a:lnTo>
                <a:lnTo>
                  <a:pt x="0" y="0"/>
                </a:lnTo>
                <a:close/>
              </a:path>
            </a:pathLst>
          </a:custGeom>
          <a:solidFill>
            <a:srgbClr val="99CC00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" name="TextBox 91">
            <a:extLst>
              <a:ext uri="{FF2B5EF4-FFF2-40B4-BE49-F238E27FC236}">
                <a16:creationId xmlns:a16="http://schemas.microsoft.com/office/drawing/2014/main" xmlns="" id="{E5BFA64B-50E1-4EB1-8185-55FDC1D46AE0}"/>
              </a:ext>
            </a:extLst>
          </p:cNvPr>
          <p:cNvSpPr txBox="1"/>
          <p:nvPr/>
        </p:nvSpPr>
        <p:spPr bwMode="auto">
          <a:xfrm>
            <a:off x="6384120" y="209012"/>
            <a:ext cx="2759880" cy="4542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+mn-lt"/>
              </a:rPr>
              <a:t>SISTEMA DE GESTIÓN AMBIENTAL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DF09BFA0-6887-4E70-8ACF-46188CD19842}"/>
              </a:ext>
            </a:extLst>
          </p:cNvPr>
          <p:cNvSpPr txBox="1"/>
          <p:nvPr/>
        </p:nvSpPr>
        <p:spPr>
          <a:xfrm>
            <a:off x="370070" y="1287835"/>
            <a:ext cx="29546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dirty="0">
                <a:solidFill>
                  <a:schemeClr val="accent2"/>
                </a:solidFill>
                <a:latin typeface="+mn-lt"/>
              </a:rPr>
              <a:t>EMISIONES 	</a:t>
            </a:r>
            <a:r>
              <a:rPr lang="es-ES" sz="1600" b="1" dirty="0">
                <a:solidFill>
                  <a:schemeClr val="accent1"/>
                </a:solidFill>
                <a:latin typeface="+mn-lt"/>
              </a:rPr>
              <a:t>	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xmlns="" id="{5978278D-3039-4B19-B8DE-A6EE55D007B9}"/>
              </a:ext>
            </a:extLst>
          </p:cNvPr>
          <p:cNvSpPr txBox="1"/>
          <p:nvPr/>
        </p:nvSpPr>
        <p:spPr>
          <a:xfrm>
            <a:off x="370070" y="1598749"/>
            <a:ext cx="8305799" cy="18312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  <a:t>Acciones para reducir las emisiones:</a:t>
            </a:r>
          </a:p>
          <a:p>
            <a:pPr marL="285750" indent="-285750" algn="just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s-ES" sz="1400" dirty="0">
                <a:solidFill>
                  <a:prstClr val="black"/>
                </a:solidFill>
                <a:latin typeface="Calibri" panose="020F0502020204030204"/>
              </a:rPr>
              <a:t>Realizar un mantenimiento adecuado de los vehículos para no superar los niveles reglamentarios de ruido,  vibraciones y emisión de gases de escape.</a:t>
            </a:r>
          </a:p>
          <a:p>
            <a:pPr marL="285750" indent="-285750" algn="just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s-ES" sz="1400" dirty="0">
                <a:solidFill>
                  <a:prstClr val="black"/>
                </a:solidFill>
                <a:latin typeface="Calibri" panose="020F0502020204030204"/>
              </a:rPr>
              <a:t>Realizar todas las revisiones e inspecciones de vehículos que establezca la legislación vigente y las especificaciones de los fabricantes.</a:t>
            </a:r>
          </a:p>
          <a:p>
            <a:pPr marL="285750" indent="-285750" algn="just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s-ES" sz="1400" dirty="0">
                <a:solidFill>
                  <a:prstClr val="black"/>
                </a:solidFill>
                <a:latin typeface="Calibri" panose="020F0502020204030204"/>
              </a:rPr>
              <a:t>Todo incidente o avería que pudiera afectar a las condiciones de ruido, vibración o emisión del vehículo deberá ser reparado con la mayor rapidez que sea posible.</a:t>
            </a:r>
          </a:p>
        </p:txBody>
      </p:sp>
      <p:pic>
        <p:nvPicPr>
          <p:cNvPr id="11" name="Gráfico 10" descr="Producción con relleno sólido">
            <a:extLst>
              <a:ext uri="{FF2B5EF4-FFF2-40B4-BE49-F238E27FC236}">
                <a16:creationId xmlns:a16="http://schemas.microsoft.com/office/drawing/2014/main" xmlns="" id="{B3005B7B-3A11-41C1-9BB9-BD46D7B0C2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4535563" y="946598"/>
            <a:ext cx="682473" cy="682473"/>
          </a:xfrm>
          <a:prstGeom prst="rect">
            <a:avLst/>
          </a:prstGeom>
        </p:spPr>
      </p:pic>
      <p:pic>
        <p:nvPicPr>
          <p:cNvPr id="10" name="Imagen 1">
            <a:extLst>
              <a:ext uri="{FF2B5EF4-FFF2-40B4-BE49-F238E27FC236}">
                <a16:creationId xmlns:a16="http://schemas.microsoft.com/office/drawing/2014/main" xmlns="" id="{B39DC11D-3447-40EE-8124-F87A6FAE570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8312" y="4109439"/>
            <a:ext cx="1323016" cy="592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xmlns="" id="{CB41F958-3AC1-4498-BB97-01E2990881B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4018539"/>
            <a:ext cx="1531982" cy="723771"/>
          </a:xfrm>
          <a:prstGeom prst="rect">
            <a:avLst/>
          </a:prstGeom>
        </p:spPr>
      </p:pic>
      <p:sp>
        <p:nvSpPr>
          <p:cNvPr id="14" name="Rectangle 4">
            <a:extLst>
              <a:ext uri="{FF2B5EF4-FFF2-40B4-BE49-F238E27FC236}">
                <a16:creationId xmlns:a16="http://schemas.microsoft.com/office/drawing/2014/main" xmlns="" id="{14FAE7EA-B5C2-49BF-8FA1-09016F4BA8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872289"/>
            <a:ext cx="4495800" cy="40944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square" lIns="67500" tIns="35100" rIns="67500" bIns="3510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s-ES_tradnl" sz="2200" b="1" dirty="0">
                <a:solidFill>
                  <a:srgbClr val="99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Buenas prácticas ambientales</a:t>
            </a:r>
            <a:endParaRPr lang="es-ES" sz="2200" b="1" dirty="0">
              <a:solidFill>
                <a:srgbClr val="99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042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Marcador de número de diapositiva 1">
            <a:extLst>
              <a:ext uri="{FF2B5EF4-FFF2-40B4-BE49-F238E27FC236}">
                <a16:creationId xmlns:a16="http://schemas.microsoft.com/office/drawing/2014/main" xmlns="" id="{55FA4260-B414-4F04-A40C-50108F200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05600" y="4811713"/>
            <a:ext cx="2133600" cy="274637"/>
          </a:xfrm>
        </p:spPr>
        <p:txBody>
          <a:bodyPr/>
          <a:lstStyle/>
          <a:p>
            <a:pPr>
              <a:defRPr/>
            </a:pPr>
            <a:fld id="{62296514-C848-43E7-8511-51166DC6645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6" name="Rectangle 90">
            <a:extLst>
              <a:ext uri="{FF2B5EF4-FFF2-40B4-BE49-F238E27FC236}">
                <a16:creationId xmlns:a16="http://schemas.microsoft.com/office/drawing/2014/main" xmlns="" id="{EBFD68E2-3321-4BCD-A751-C71B2CBB33BA}"/>
              </a:ext>
            </a:extLst>
          </p:cNvPr>
          <p:cNvSpPr/>
          <p:nvPr/>
        </p:nvSpPr>
        <p:spPr bwMode="auto">
          <a:xfrm>
            <a:off x="0" y="249238"/>
            <a:ext cx="8991600" cy="4937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7" name="Freeform 6">
            <a:extLst>
              <a:ext uri="{FF2B5EF4-FFF2-40B4-BE49-F238E27FC236}">
                <a16:creationId xmlns:a16="http://schemas.microsoft.com/office/drawing/2014/main" xmlns="" id="{F20B7AF8-0334-4C4A-9EDF-51D6AA9601F6}"/>
              </a:ext>
            </a:extLst>
          </p:cNvPr>
          <p:cNvSpPr>
            <a:spLocks/>
          </p:cNvSpPr>
          <p:nvPr/>
        </p:nvSpPr>
        <p:spPr bwMode="auto">
          <a:xfrm>
            <a:off x="6159500" y="256854"/>
            <a:ext cx="2984500" cy="493157"/>
          </a:xfrm>
          <a:custGeom>
            <a:avLst/>
            <a:gdLst>
              <a:gd name="T0" fmla="*/ 0 w 4753"/>
              <a:gd name="T1" fmla="*/ 0 h 2852"/>
              <a:gd name="T2" fmla="*/ 1672420769 w 4753"/>
              <a:gd name="T3" fmla="*/ 0 h 2852"/>
              <a:gd name="T4" fmla="*/ 1672420769 w 4753"/>
              <a:gd name="T5" fmla="*/ 326932089 h 2852"/>
              <a:gd name="T6" fmla="*/ 0 w 4753"/>
              <a:gd name="T7" fmla="*/ 326932089 h 2852"/>
              <a:gd name="T8" fmla="*/ 0 w 4753"/>
              <a:gd name="T9" fmla="*/ 218719029 h 2852"/>
              <a:gd name="T10" fmla="*/ 114004473 w 4753"/>
              <a:gd name="T11" fmla="*/ 163466045 h 2852"/>
              <a:gd name="T12" fmla="*/ 0 w 4753"/>
              <a:gd name="T13" fmla="*/ 108213102 h 2852"/>
              <a:gd name="T14" fmla="*/ 0 w 4753"/>
              <a:gd name="T15" fmla="*/ 0 h 285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753"/>
              <a:gd name="T25" fmla="*/ 0 h 2852"/>
              <a:gd name="T26" fmla="*/ 4753 w 4753"/>
              <a:gd name="T27" fmla="*/ 2852 h 285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753" h="2852">
                <a:moveTo>
                  <a:pt x="0" y="0"/>
                </a:moveTo>
                <a:lnTo>
                  <a:pt x="4753" y="0"/>
                </a:lnTo>
                <a:lnTo>
                  <a:pt x="4753" y="2852"/>
                </a:lnTo>
                <a:lnTo>
                  <a:pt x="0" y="2852"/>
                </a:lnTo>
                <a:lnTo>
                  <a:pt x="0" y="1908"/>
                </a:lnTo>
                <a:lnTo>
                  <a:pt x="324" y="1426"/>
                </a:lnTo>
                <a:lnTo>
                  <a:pt x="0" y="944"/>
                </a:lnTo>
                <a:lnTo>
                  <a:pt x="0" y="0"/>
                </a:lnTo>
                <a:close/>
              </a:path>
            </a:pathLst>
          </a:custGeom>
          <a:solidFill>
            <a:srgbClr val="99CC00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" name="TextBox 91">
            <a:extLst>
              <a:ext uri="{FF2B5EF4-FFF2-40B4-BE49-F238E27FC236}">
                <a16:creationId xmlns:a16="http://schemas.microsoft.com/office/drawing/2014/main" xmlns="" id="{E5BFA64B-50E1-4EB1-8185-55FDC1D46AE0}"/>
              </a:ext>
            </a:extLst>
          </p:cNvPr>
          <p:cNvSpPr txBox="1"/>
          <p:nvPr/>
        </p:nvSpPr>
        <p:spPr bwMode="auto">
          <a:xfrm>
            <a:off x="6384120" y="209012"/>
            <a:ext cx="2759880" cy="4542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+mn-lt"/>
              </a:rPr>
              <a:t>SISTEMA DE GESTIÓN AMBIENTAL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DF09BFA0-6887-4E70-8ACF-46188CD19842}"/>
              </a:ext>
            </a:extLst>
          </p:cNvPr>
          <p:cNvSpPr txBox="1"/>
          <p:nvPr/>
        </p:nvSpPr>
        <p:spPr>
          <a:xfrm>
            <a:off x="370070" y="1287835"/>
            <a:ext cx="29546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EMERGENCIAS	</a:t>
            </a:r>
            <a:r>
              <a:rPr lang="es-ES" sz="1600" b="1" dirty="0">
                <a:solidFill>
                  <a:schemeClr val="accent1"/>
                </a:solidFill>
                <a:latin typeface="+mn-lt"/>
              </a:rPr>
              <a:t>	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xmlns="" id="{5978278D-3039-4B19-B8DE-A6EE55D007B9}"/>
              </a:ext>
            </a:extLst>
          </p:cNvPr>
          <p:cNvSpPr txBox="1"/>
          <p:nvPr/>
        </p:nvSpPr>
        <p:spPr>
          <a:xfrm>
            <a:off x="370070" y="1598749"/>
            <a:ext cx="8305799" cy="14003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  <a:t>Ante situaciones de emergencia (</a:t>
            </a:r>
            <a:r>
              <a:rPr lang="es-ES" sz="1400" dirty="0">
                <a:solidFill>
                  <a:prstClr val="black"/>
                </a:solidFill>
                <a:latin typeface="Calibri" panose="020F0502020204030204"/>
              </a:rPr>
              <a:t>Incendio, Inundación, Vertidos, etc.) </a:t>
            </a:r>
          </a:p>
          <a:p>
            <a:pPr marL="285750" indent="-285750" algn="just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endParaRPr lang="es-ES" sz="1400" dirty="0">
              <a:solidFill>
                <a:prstClr val="black"/>
              </a:solidFill>
              <a:latin typeface="Calibri" panose="020F0502020204030204"/>
            </a:endParaRPr>
          </a:p>
          <a:p>
            <a:pPr marL="285750" indent="-285750" algn="just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s-ES" sz="1400" dirty="0">
                <a:solidFill>
                  <a:prstClr val="black"/>
                </a:solidFill>
                <a:latin typeface="Calibri" panose="020F0502020204030204"/>
              </a:rPr>
              <a:t>Eliminar lo antes posible el origen de la emergencia</a:t>
            </a:r>
          </a:p>
          <a:p>
            <a:pPr marL="285750" indent="-285750" algn="just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s-ES" sz="1400" dirty="0">
                <a:solidFill>
                  <a:prstClr val="black"/>
                </a:solidFill>
                <a:latin typeface="Calibri" panose="020F0502020204030204"/>
              </a:rPr>
              <a:t>Gestionar los residuos que se puedan producir adecuadamente contactando con el gestor de residuos que proceda en cada caso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xmlns="" id="{00D0244B-5D06-434B-925E-5E60B378C2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872289"/>
            <a:ext cx="4495800" cy="40944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square" lIns="67500" tIns="35100" rIns="67500" bIns="3510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s-ES_tradnl" sz="2200" b="1" dirty="0">
                <a:solidFill>
                  <a:srgbClr val="99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Buenas prácticas ambientales</a:t>
            </a:r>
            <a:endParaRPr lang="es-ES" sz="2200" b="1" dirty="0">
              <a:solidFill>
                <a:srgbClr val="99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71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Marcador de número de diapositiva 1">
            <a:extLst>
              <a:ext uri="{FF2B5EF4-FFF2-40B4-BE49-F238E27FC236}">
                <a16:creationId xmlns:a16="http://schemas.microsoft.com/office/drawing/2014/main" xmlns="" id="{55FA4260-B414-4F04-A40C-50108F200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05600" y="4811713"/>
            <a:ext cx="2133600" cy="274637"/>
          </a:xfrm>
        </p:spPr>
        <p:txBody>
          <a:bodyPr/>
          <a:lstStyle/>
          <a:p>
            <a:pPr>
              <a:defRPr/>
            </a:pPr>
            <a:fld id="{62296514-C848-43E7-8511-51166DC6645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6" name="Rectangle 90">
            <a:extLst>
              <a:ext uri="{FF2B5EF4-FFF2-40B4-BE49-F238E27FC236}">
                <a16:creationId xmlns:a16="http://schemas.microsoft.com/office/drawing/2014/main" xmlns="" id="{EBFD68E2-3321-4BCD-A751-C71B2CBB33BA}"/>
              </a:ext>
            </a:extLst>
          </p:cNvPr>
          <p:cNvSpPr/>
          <p:nvPr/>
        </p:nvSpPr>
        <p:spPr bwMode="auto">
          <a:xfrm>
            <a:off x="0" y="249238"/>
            <a:ext cx="8991600" cy="4937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7" name="Freeform 6">
            <a:extLst>
              <a:ext uri="{FF2B5EF4-FFF2-40B4-BE49-F238E27FC236}">
                <a16:creationId xmlns:a16="http://schemas.microsoft.com/office/drawing/2014/main" xmlns="" id="{F20B7AF8-0334-4C4A-9EDF-51D6AA9601F6}"/>
              </a:ext>
            </a:extLst>
          </p:cNvPr>
          <p:cNvSpPr>
            <a:spLocks/>
          </p:cNvSpPr>
          <p:nvPr/>
        </p:nvSpPr>
        <p:spPr bwMode="auto">
          <a:xfrm>
            <a:off x="6159500" y="256854"/>
            <a:ext cx="2984500" cy="493157"/>
          </a:xfrm>
          <a:custGeom>
            <a:avLst/>
            <a:gdLst>
              <a:gd name="T0" fmla="*/ 0 w 4753"/>
              <a:gd name="T1" fmla="*/ 0 h 2852"/>
              <a:gd name="T2" fmla="*/ 1672420769 w 4753"/>
              <a:gd name="T3" fmla="*/ 0 h 2852"/>
              <a:gd name="T4" fmla="*/ 1672420769 w 4753"/>
              <a:gd name="T5" fmla="*/ 326932089 h 2852"/>
              <a:gd name="T6" fmla="*/ 0 w 4753"/>
              <a:gd name="T7" fmla="*/ 326932089 h 2852"/>
              <a:gd name="T8" fmla="*/ 0 w 4753"/>
              <a:gd name="T9" fmla="*/ 218719029 h 2852"/>
              <a:gd name="T10" fmla="*/ 114004473 w 4753"/>
              <a:gd name="T11" fmla="*/ 163466045 h 2852"/>
              <a:gd name="T12" fmla="*/ 0 w 4753"/>
              <a:gd name="T13" fmla="*/ 108213102 h 2852"/>
              <a:gd name="T14" fmla="*/ 0 w 4753"/>
              <a:gd name="T15" fmla="*/ 0 h 285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753"/>
              <a:gd name="T25" fmla="*/ 0 h 2852"/>
              <a:gd name="T26" fmla="*/ 4753 w 4753"/>
              <a:gd name="T27" fmla="*/ 2852 h 285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753" h="2852">
                <a:moveTo>
                  <a:pt x="0" y="0"/>
                </a:moveTo>
                <a:lnTo>
                  <a:pt x="4753" y="0"/>
                </a:lnTo>
                <a:lnTo>
                  <a:pt x="4753" y="2852"/>
                </a:lnTo>
                <a:lnTo>
                  <a:pt x="0" y="2852"/>
                </a:lnTo>
                <a:lnTo>
                  <a:pt x="0" y="1908"/>
                </a:lnTo>
                <a:lnTo>
                  <a:pt x="324" y="1426"/>
                </a:lnTo>
                <a:lnTo>
                  <a:pt x="0" y="944"/>
                </a:lnTo>
                <a:lnTo>
                  <a:pt x="0" y="0"/>
                </a:lnTo>
                <a:close/>
              </a:path>
            </a:pathLst>
          </a:custGeom>
          <a:solidFill>
            <a:srgbClr val="99CC00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" name="TextBox 91">
            <a:extLst>
              <a:ext uri="{FF2B5EF4-FFF2-40B4-BE49-F238E27FC236}">
                <a16:creationId xmlns:a16="http://schemas.microsoft.com/office/drawing/2014/main" xmlns="" id="{E5BFA64B-50E1-4EB1-8185-55FDC1D46AE0}"/>
              </a:ext>
            </a:extLst>
          </p:cNvPr>
          <p:cNvSpPr txBox="1"/>
          <p:nvPr/>
        </p:nvSpPr>
        <p:spPr bwMode="auto">
          <a:xfrm>
            <a:off x="6384120" y="209012"/>
            <a:ext cx="2759880" cy="4542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+mn-lt"/>
              </a:rPr>
              <a:t>SISTEMA DE GESTIÓN AMBIENTAL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DF09BFA0-6887-4E70-8ACF-46188CD19842}"/>
              </a:ext>
            </a:extLst>
          </p:cNvPr>
          <p:cNvSpPr txBox="1"/>
          <p:nvPr/>
        </p:nvSpPr>
        <p:spPr>
          <a:xfrm>
            <a:off x="370070" y="1287835"/>
            <a:ext cx="48013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DECÁLOGO DE BUENAS PRÁCTICAS AMBIENTALES</a:t>
            </a:r>
            <a:r>
              <a:rPr lang="es-ES" sz="1600" b="1" dirty="0">
                <a:solidFill>
                  <a:schemeClr val="accent1"/>
                </a:solidFill>
                <a:latin typeface="+mn-lt"/>
              </a:rPr>
              <a:t>	</a:t>
            </a:r>
          </a:p>
        </p:txBody>
      </p:sp>
      <p:sp>
        <p:nvSpPr>
          <p:cNvPr id="9" name="Text Box 74">
            <a:extLst>
              <a:ext uri="{FF2B5EF4-FFF2-40B4-BE49-F238E27FC236}">
                <a16:creationId xmlns:a16="http://schemas.microsoft.com/office/drawing/2014/main" xmlns="" id="{423786F1-EB48-4693-953B-EBD35F373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592" y="1747596"/>
            <a:ext cx="7776863" cy="2881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spcBef>
                <a:spcPct val="20000"/>
              </a:spcBef>
              <a:buFont typeface="Arial" panose="020B0604020202020204" pitchFamily="34" charset="0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>
              <a:buFont typeface="+mj-lt"/>
              <a:buAutoNum type="arabicPeriod"/>
              <a:defRPr/>
            </a:pPr>
            <a:r>
              <a:rPr lang="es-ES" altLang="es-ES" sz="1300" dirty="0"/>
              <a:t>Reduce, reutiliza y recicla lo máximo posible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s-ES" altLang="es-ES" sz="1300" dirty="0"/>
              <a:t>Consume la energía necesaria, sin despilfarrar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s-ES" altLang="es-ES" sz="1300" dirty="0"/>
              <a:t>Separa los residuos que generes, y deposítalos en los contenedores adecuados habilitados para cada uno.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s-ES" altLang="es-ES" sz="1300" dirty="0"/>
              <a:t>Si no sabes qué hacer con un residuo, pregunta qué hacer con él.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s-ES" altLang="es-ES" sz="1300" dirty="0"/>
              <a:t>No utilices el automóvil cuando no sea necesario.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s-ES" altLang="es-ES" sz="1300" dirty="0"/>
              <a:t>Realiza las revisiones y el mantenimiento adecuado del vehículo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s-ES" altLang="es-ES" sz="1300" dirty="0"/>
              <a:t>No viertas sustancias peligrosas (productos químicos, aceites, hidrocarburos, etc.) al alcantarillado, al suelo o sobre los cauces.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s-ES" altLang="es-ES" sz="1300" dirty="0"/>
              <a:t>Compra productos respetuosos con el medio ambiente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s-ES" altLang="es-ES" sz="1300" dirty="0"/>
              <a:t>El ruido también es una forma de contaminación. Intenta que con las actividades que realices se genere la menor emisión posible.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s-ES" altLang="es-ES" sz="1300" dirty="0"/>
              <a:t>Practica medidas de ahorro de agua. 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xmlns="" id="{7EDC712A-D396-4AF1-9775-6FCFB094B6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872289"/>
            <a:ext cx="4495800" cy="40944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square" lIns="67500" tIns="35100" rIns="67500" bIns="3510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s-ES_tradnl" sz="2200" b="1" dirty="0">
                <a:solidFill>
                  <a:srgbClr val="99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Buenas prácticas ambientales</a:t>
            </a:r>
            <a:endParaRPr lang="es-ES" sz="2200" b="1" dirty="0">
              <a:solidFill>
                <a:srgbClr val="99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112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Marcador de número de diapositiva 1">
            <a:extLst>
              <a:ext uri="{FF2B5EF4-FFF2-40B4-BE49-F238E27FC236}">
                <a16:creationId xmlns:a16="http://schemas.microsoft.com/office/drawing/2014/main" xmlns="" id="{55FA4260-B414-4F04-A40C-50108F200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05600" y="4811713"/>
            <a:ext cx="2133600" cy="274637"/>
          </a:xfrm>
        </p:spPr>
        <p:txBody>
          <a:bodyPr/>
          <a:lstStyle/>
          <a:p>
            <a:pPr>
              <a:defRPr/>
            </a:pPr>
            <a:fld id="{62296514-C848-43E7-8511-51166DC6645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6" name="Rectangle 90">
            <a:extLst>
              <a:ext uri="{FF2B5EF4-FFF2-40B4-BE49-F238E27FC236}">
                <a16:creationId xmlns:a16="http://schemas.microsoft.com/office/drawing/2014/main" xmlns="" id="{EBFD68E2-3321-4BCD-A751-C71B2CBB33BA}"/>
              </a:ext>
            </a:extLst>
          </p:cNvPr>
          <p:cNvSpPr/>
          <p:nvPr/>
        </p:nvSpPr>
        <p:spPr bwMode="auto">
          <a:xfrm>
            <a:off x="0" y="249238"/>
            <a:ext cx="8991600" cy="4937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7" name="Freeform 6">
            <a:extLst>
              <a:ext uri="{FF2B5EF4-FFF2-40B4-BE49-F238E27FC236}">
                <a16:creationId xmlns:a16="http://schemas.microsoft.com/office/drawing/2014/main" xmlns="" id="{F20B7AF8-0334-4C4A-9EDF-51D6AA9601F6}"/>
              </a:ext>
            </a:extLst>
          </p:cNvPr>
          <p:cNvSpPr>
            <a:spLocks/>
          </p:cNvSpPr>
          <p:nvPr/>
        </p:nvSpPr>
        <p:spPr bwMode="auto">
          <a:xfrm>
            <a:off x="6159500" y="256854"/>
            <a:ext cx="2984500" cy="493157"/>
          </a:xfrm>
          <a:custGeom>
            <a:avLst/>
            <a:gdLst>
              <a:gd name="T0" fmla="*/ 0 w 4753"/>
              <a:gd name="T1" fmla="*/ 0 h 2852"/>
              <a:gd name="T2" fmla="*/ 1672420769 w 4753"/>
              <a:gd name="T3" fmla="*/ 0 h 2852"/>
              <a:gd name="T4" fmla="*/ 1672420769 w 4753"/>
              <a:gd name="T5" fmla="*/ 326932089 h 2852"/>
              <a:gd name="T6" fmla="*/ 0 w 4753"/>
              <a:gd name="T7" fmla="*/ 326932089 h 2852"/>
              <a:gd name="T8" fmla="*/ 0 w 4753"/>
              <a:gd name="T9" fmla="*/ 218719029 h 2852"/>
              <a:gd name="T10" fmla="*/ 114004473 w 4753"/>
              <a:gd name="T11" fmla="*/ 163466045 h 2852"/>
              <a:gd name="T12" fmla="*/ 0 w 4753"/>
              <a:gd name="T13" fmla="*/ 108213102 h 2852"/>
              <a:gd name="T14" fmla="*/ 0 w 4753"/>
              <a:gd name="T15" fmla="*/ 0 h 285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753"/>
              <a:gd name="T25" fmla="*/ 0 h 2852"/>
              <a:gd name="T26" fmla="*/ 4753 w 4753"/>
              <a:gd name="T27" fmla="*/ 2852 h 285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753" h="2852">
                <a:moveTo>
                  <a:pt x="0" y="0"/>
                </a:moveTo>
                <a:lnTo>
                  <a:pt x="4753" y="0"/>
                </a:lnTo>
                <a:lnTo>
                  <a:pt x="4753" y="2852"/>
                </a:lnTo>
                <a:lnTo>
                  <a:pt x="0" y="2852"/>
                </a:lnTo>
                <a:lnTo>
                  <a:pt x="0" y="1908"/>
                </a:lnTo>
                <a:lnTo>
                  <a:pt x="324" y="1426"/>
                </a:lnTo>
                <a:lnTo>
                  <a:pt x="0" y="944"/>
                </a:lnTo>
                <a:lnTo>
                  <a:pt x="0" y="0"/>
                </a:lnTo>
                <a:close/>
              </a:path>
            </a:pathLst>
          </a:custGeom>
          <a:solidFill>
            <a:srgbClr val="99CC00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" name="TextBox 91">
            <a:extLst>
              <a:ext uri="{FF2B5EF4-FFF2-40B4-BE49-F238E27FC236}">
                <a16:creationId xmlns:a16="http://schemas.microsoft.com/office/drawing/2014/main" xmlns="" id="{E5BFA64B-50E1-4EB1-8185-55FDC1D46AE0}"/>
              </a:ext>
            </a:extLst>
          </p:cNvPr>
          <p:cNvSpPr txBox="1"/>
          <p:nvPr/>
        </p:nvSpPr>
        <p:spPr bwMode="auto">
          <a:xfrm>
            <a:off x="6384120" y="209012"/>
            <a:ext cx="2759880" cy="4542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+mn-lt"/>
              </a:rPr>
              <a:t>SISTEMA DE GESTIÓN AMBIENTAL</a:t>
            </a:r>
          </a:p>
        </p:txBody>
      </p:sp>
      <p:sp>
        <p:nvSpPr>
          <p:cNvPr id="19" name="Rectangle 4">
            <a:extLst>
              <a:ext uri="{FF2B5EF4-FFF2-40B4-BE49-F238E27FC236}">
                <a16:creationId xmlns:a16="http://schemas.microsoft.com/office/drawing/2014/main" xmlns="" id="{D50330D5-B030-4C23-9543-587FE40CB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872289"/>
            <a:ext cx="4495800" cy="40944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square" lIns="67500" tIns="35100" rIns="67500" bIns="3510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s-ES_tradnl" sz="2200" b="1" dirty="0">
                <a:solidFill>
                  <a:srgbClr val="99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Buenas prácticas ambientales</a:t>
            </a:r>
            <a:endParaRPr lang="es-ES" sz="2200" b="1" dirty="0">
              <a:solidFill>
                <a:srgbClr val="99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xmlns="" id="{D29A2F56-0FBF-4113-88D4-A5B188122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264043"/>
            <a:ext cx="4495800" cy="317107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square" lIns="67500" tIns="35100" rIns="67500" bIns="3510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s-ES" sz="1600" u="sng" dirty="0">
                <a:latin typeface="Calibri" pitchFamily="34" charset="0"/>
              </a:rPr>
              <a:t>Objetivo</a:t>
            </a: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xmlns="" id="{2FCFC1AD-7B58-47F2-97A4-9A3F6D0A14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8066806"/>
              </p:ext>
            </p:extLst>
          </p:nvPr>
        </p:nvGraphicFramePr>
        <p:xfrm>
          <a:off x="457200" y="1699567"/>
          <a:ext cx="6096000" cy="31121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2F2C12A8-BCB9-46F0-A53B-E3253E39D1D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2650" y="2310002"/>
            <a:ext cx="1428750" cy="139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374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Marcador de número de diapositiva 1">
            <a:extLst>
              <a:ext uri="{FF2B5EF4-FFF2-40B4-BE49-F238E27FC236}">
                <a16:creationId xmlns:a16="http://schemas.microsoft.com/office/drawing/2014/main" xmlns="" id="{55FA4260-B414-4F04-A40C-50108F200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05600" y="4811713"/>
            <a:ext cx="2133600" cy="274637"/>
          </a:xfrm>
        </p:spPr>
        <p:txBody>
          <a:bodyPr/>
          <a:lstStyle/>
          <a:p>
            <a:pPr>
              <a:defRPr/>
            </a:pPr>
            <a:fld id="{62296514-C848-43E7-8511-51166DC6645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6" name="Rectangle 90">
            <a:extLst>
              <a:ext uri="{FF2B5EF4-FFF2-40B4-BE49-F238E27FC236}">
                <a16:creationId xmlns:a16="http://schemas.microsoft.com/office/drawing/2014/main" xmlns="" id="{EBFD68E2-3321-4BCD-A751-C71B2CBB33BA}"/>
              </a:ext>
            </a:extLst>
          </p:cNvPr>
          <p:cNvSpPr/>
          <p:nvPr/>
        </p:nvSpPr>
        <p:spPr bwMode="auto">
          <a:xfrm>
            <a:off x="0" y="249238"/>
            <a:ext cx="8991600" cy="4937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7" name="Freeform 6">
            <a:extLst>
              <a:ext uri="{FF2B5EF4-FFF2-40B4-BE49-F238E27FC236}">
                <a16:creationId xmlns:a16="http://schemas.microsoft.com/office/drawing/2014/main" xmlns="" id="{F20B7AF8-0334-4C4A-9EDF-51D6AA9601F6}"/>
              </a:ext>
            </a:extLst>
          </p:cNvPr>
          <p:cNvSpPr>
            <a:spLocks/>
          </p:cNvSpPr>
          <p:nvPr/>
        </p:nvSpPr>
        <p:spPr bwMode="auto">
          <a:xfrm>
            <a:off x="6159500" y="256854"/>
            <a:ext cx="2984500" cy="493157"/>
          </a:xfrm>
          <a:custGeom>
            <a:avLst/>
            <a:gdLst>
              <a:gd name="T0" fmla="*/ 0 w 4753"/>
              <a:gd name="T1" fmla="*/ 0 h 2852"/>
              <a:gd name="T2" fmla="*/ 1672420769 w 4753"/>
              <a:gd name="T3" fmla="*/ 0 h 2852"/>
              <a:gd name="T4" fmla="*/ 1672420769 w 4753"/>
              <a:gd name="T5" fmla="*/ 326932089 h 2852"/>
              <a:gd name="T6" fmla="*/ 0 w 4753"/>
              <a:gd name="T7" fmla="*/ 326932089 h 2852"/>
              <a:gd name="T8" fmla="*/ 0 w 4753"/>
              <a:gd name="T9" fmla="*/ 218719029 h 2852"/>
              <a:gd name="T10" fmla="*/ 114004473 w 4753"/>
              <a:gd name="T11" fmla="*/ 163466045 h 2852"/>
              <a:gd name="T12" fmla="*/ 0 w 4753"/>
              <a:gd name="T13" fmla="*/ 108213102 h 2852"/>
              <a:gd name="T14" fmla="*/ 0 w 4753"/>
              <a:gd name="T15" fmla="*/ 0 h 285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753"/>
              <a:gd name="T25" fmla="*/ 0 h 2852"/>
              <a:gd name="T26" fmla="*/ 4753 w 4753"/>
              <a:gd name="T27" fmla="*/ 2852 h 285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753" h="2852">
                <a:moveTo>
                  <a:pt x="0" y="0"/>
                </a:moveTo>
                <a:lnTo>
                  <a:pt x="4753" y="0"/>
                </a:lnTo>
                <a:lnTo>
                  <a:pt x="4753" y="2852"/>
                </a:lnTo>
                <a:lnTo>
                  <a:pt x="0" y="2852"/>
                </a:lnTo>
                <a:lnTo>
                  <a:pt x="0" y="1908"/>
                </a:lnTo>
                <a:lnTo>
                  <a:pt x="324" y="1426"/>
                </a:lnTo>
                <a:lnTo>
                  <a:pt x="0" y="944"/>
                </a:lnTo>
                <a:lnTo>
                  <a:pt x="0" y="0"/>
                </a:lnTo>
                <a:close/>
              </a:path>
            </a:pathLst>
          </a:custGeom>
          <a:solidFill>
            <a:srgbClr val="99CC00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" name="TextBox 91">
            <a:extLst>
              <a:ext uri="{FF2B5EF4-FFF2-40B4-BE49-F238E27FC236}">
                <a16:creationId xmlns:a16="http://schemas.microsoft.com/office/drawing/2014/main" xmlns="" id="{E5BFA64B-50E1-4EB1-8185-55FDC1D46AE0}"/>
              </a:ext>
            </a:extLst>
          </p:cNvPr>
          <p:cNvSpPr txBox="1"/>
          <p:nvPr/>
        </p:nvSpPr>
        <p:spPr bwMode="auto">
          <a:xfrm>
            <a:off x="6384120" y="209012"/>
            <a:ext cx="2759880" cy="4542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+mn-lt"/>
              </a:rPr>
              <a:t>SISTEMA DE GESTIÓN AMBIENTAL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DF09BFA0-6887-4E70-8ACF-46188CD19842}"/>
              </a:ext>
            </a:extLst>
          </p:cNvPr>
          <p:cNvSpPr txBox="1"/>
          <p:nvPr/>
        </p:nvSpPr>
        <p:spPr>
          <a:xfrm>
            <a:off x="370070" y="1287835"/>
            <a:ext cx="4636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dirty="0">
                <a:solidFill>
                  <a:schemeClr val="accent6"/>
                </a:solidFill>
                <a:latin typeface="+mn-lt"/>
              </a:rPr>
              <a:t>CONSUMO DE RECURSOS: 		ENERGÍA</a:t>
            </a:r>
          </a:p>
        </p:txBody>
      </p:sp>
      <p:pic>
        <p:nvPicPr>
          <p:cNvPr id="14" name="Gráfico 13" descr="Torre eléctrica con relleno sólido">
            <a:extLst>
              <a:ext uri="{FF2B5EF4-FFF2-40B4-BE49-F238E27FC236}">
                <a16:creationId xmlns:a16="http://schemas.microsoft.com/office/drawing/2014/main" xmlns="" id="{3BA887C8-7E4E-4B90-9440-2091844CA2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4984194" y="1244109"/>
            <a:ext cx="426006" cy="426006"/>
          </a:xfrm>
          <a:prstGeom prst="rect">
            <a:avLst/>
          </a:prstGeom>
        </p:spPr>
      </p:pic>
      <p:sp>
        <p:nvSpPr>
          <p:cNvPr id="28" name="CuadroTexto 27">
            <a:extLst>
              <a:ext uri="{FF2B5EF4-FFF2-40B4-BE49-F238E27FC236}">
                <a16:creationId xmlns:a16="http://schemas.microsoft.com/office/drawing/2014/main" xmlns="" id="{5978278D-3039-4B19-B8DE-A6EE55D007B9}"/>
              </a:ext>
            </a:extLst>
          </p:cNvPr>
          <p:cNvSpPr txBox="1"/>
          <p:nvPr/>
        </p:nvSpPr>
        <p:spPr>
          <a:xfrm>
            <a:off x="368852" y="1653897"/>
            <a:ext cx="8305799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auto">
              <a:spcBef>
                <a:spcPts val="600"/>
              </a:spcBef>
              <a:spcAft>
                <a:spcPts val="600"/>
              </a:spcAft>
            </a:pPr>
            <a:r>
              <a:rPr lang="es-ES" sz="1400" dirty="0">
                <a:solidFill>
                  <a:prstClr val="black"/>
                </a:solidFill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  <a:t>Para utilizar la energía de forma más eficiente:</a:t>
            </a:r>
          </a:p>
          <a:p>
            <a:pPr lvl="1" algn="just" fontAlgn="auto">
              <a:spcBef>
                <a:spcPts val="600"/>
              </a:spcBef>
              <a:spcAft>
                <a:spcPts val="600"/>
              </a:spcAft>
            </a:pPr>
            <a:r>
              <a:rPr lang="es-ES" sz="1400" dirty="0">
                <a:solidFill>
                  <a:prstClr val="black"/>
                </a:solidFill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  <a:t>Encender sólo las luces necesarias durante las horas de trabajo. Apagar las luces de las áreas que no requieran iluminación.</a:t>
            </a:r>
          </a:p>
          <a:p>
            <a:pPr lvl="1" algn="just" fontAlgn="auto">
              <a:spcBef>
                <a:spcPts val="600"/>
              </a:spcBef>
              <a:spcAft>
                <a:spcPts val="600"/>
              </a:spcAft>
            </a:pPr>
            <a:r>
              <a:rPr lang="es-ES" sz="1400" dirty="0">
                <a:solidFill>
                  <a:prstClr val="black"/>
                </a:solidFill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  <a:t>Apagar los ordenadores cuando no se estén usando. </a:t>
            </a:r>
          </a:p>
          <a:p>
            <a:pPr lvl="1" algn="just" fontAlgn="auto">
              <a:spcBef>
                <a:spcPts val="600"/>
              </a:spcBef>
              <a:spcAft>
                <a:spcPts val="600"/>
              </a:spcAft>
            </a:pPr>
            <a:r>
              <a:rPr lang="es-ES" sz="1400" dirty="0">
                <a:solidFill>
                  <a:prstClr val="black"/>
                </a:solidFill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  <a:t>Tener en cuenta el consumo eléctrico a la hora de adquirir nuevos equipos para las oficinas.</a:t>
            </a:r>
          </a:p>
          <a:p>
            <a:pPr lvl="1" algn="just" fontAlgn="auto">
              <a:spcBef>
                <a:spcPts val="600"/>
              </a:spcBef>
              <a:spcAft>
                <a:spcPts val="600"/>
              </a:spcAft>
            </a:pPr>
            <a:r>
              <a:rPr lang="es-ES" sz="1400" dirty="0">
                <a:solidFill>
                  <a:prstClr val="black"/>
                </a:solidFill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  <a:t>Apagar y desenchufar los aparatos y equipos eléctricos y electrónicos cuando no se están utilizando (al estar enchufados consumen energía).</a:t>
            </a:r>
          </a:p>
          <a:p>
            <a:pPr lvl="1" algn="just" fontAlgn="auto">
              <a:spcBef>
                <a:spcPts val="600"/>
              </a:spcBef>
              <a:spcAft>
                <a:spcPts val="600"/>
              </a:spcAft>
            </a:pPr>
            <a:r>
              <a:rPr lang="es-ES" sz="1400" dirty="0">
                <a:solidFill>
                  <a:prstClr val="black"/>
                </a:solidFill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  <a:t>Regular la temperatura de los climatizadores de acuerdo con la legislación.</a:t>
            </a:r>
          </a:p>
          <a:p>
            <a:pPr lvl="1" algn="just" fontAlgn="auto">
              <a:spcBef>
                <a:spcPts val="600"/>
              </a:spcBef>
              <a:spcAft>
                <a:spcPts val="600"/>
              </a:spcAft>
            </a:pPr>
            <a:r>
              <a:rPr lang="es-ES" sz="1400" dirty="0">
                <a:solidFill>
                  <a:prstClr val="black"/>
                </a:solidFill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  <a:t>Acudir al puesto de trabajo, en la medida de lo posible, con ropa que sea acorde a las condiciones de temperatura ambiental existentes en cada momento.</a:t>
            </a:r>
          </a:p>
          <a:p>
            <a:pPr algn="just" fontAlgn="auto">
              <a:spcBef>
                <a:spcPts val="600"/>
              </a:spcBef>
              <a:spcAft>
                <a:spcPts val="0"/>
              </a:spcAft>
            </a:pPr>
            <a:endParaRPr lang="es-ES" sz="1200" dirty="0">
              <a:solidFill>
                <a:prstClr val="black"/>
              </a:solidFill>
              <a:latin typeface="Calibri" panose="020F0502020204030204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29" name="Gráfico 28" descr="Bombilla con relleno sólido">
            <a:extLst>
              <a:ext uri="{FF2B5EF4-FFF2-40B4-BE49-F238E27FC236}">
                <a16:creationId xmlns:a16="http://schemas.microsoft.com/office/drawing/2014/main" xmlns="" id="{E05BD695-C478-4F23-91AE-3FA7C6DF1E9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392033" y="2035259"/>
            <a:ext cx="376388" cy="376388"/>
          </a:xfrm>
          <a:prstGeom prst="rect">
            <a:avLst/>
          </a:prstGeom>
        </p:spPr>
      </p:pic>
      <p:pic>
        <p:nvPicPr>
          <p:cNvPr id="30" name="Gráfico 29" descr="Ordenador con relleno sólido">
            <a:extLst>
              <a:ext uri="{FF2B5EF4-FFF2-40B4-BE49-F238E27FC236}">
                <a16:creationId xmlns:a16="http://schemas.microsoft.com/office/drawing/2014/main" xmlns="" id="{0A435C90-D41C-496F-B8FD-72BBB1B3582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443906" y="2576408"/>
            <a:ext cx="315475" cy="315475"/>
          </a:xfrm>
          <a:prstGeom prst="rect">
            <a:avLst/>
          </a:prstGeom>
        </p:spPr>
      </p:pic>
      <p:pic>
        <p:nvPicPr>
          <p:cNvPr id="32" name="Gráfico 31" descr="Fotocopiadora con relleno sólido">
            <a:extLst>
              <a:ext uri="{FF2B5EF4-FFF2-40B4-BE49-F238E27FC236}">
                <a16:creationId xmlns:a16="http://schemas.microsoft.com/office/drawing/2014/main" xmlns="" id="{04677508-E1F8-4DD6-8035-A32E3C84E49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452945" y="2920406"/>
            <a:ext cx="315476" cy="315476"/>
          </a:xfrm>
          <a:prstGeom prst="rect">
            <a:avLst/>
          </a:prstGeom>
        </p:spPr>
      </p:pic>
      <p:pic>
        <p:nvPicPr>
          <p:cNvPr id="33" name="Gráfico 32" descr="Conectado desconectado con relleno sólido">
            <a:extLst>
              <a:ext uri="{FF2B5EF4-FFF2-40B4-BE49-F238E27FC236}">
                <a16:creationId xmlns:a16="http://schemas.microsoft.com/office/drawing/2014/main" xmlns="" id="{AB08032A-346B-45AF-A743-1B397CA51E0D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477079" y="3380488"/>
            <a:ext cx="315476" cy="315476"/>
          </a:xfrm>
          <a:prstGeom prst="rect">
            <a:avLst/>
          </a:prstGeom>
        </p:spPr>
      </p:pic>
      <p:pic>
        <p:nvPicPr>
          <p:cNvPr id="34" name="Gráfico 33" descr="Termómetro con relleno sólido">
            <a:extLst>
              <a:ext uri="{FF2B5EF4-FFF2-40B4-BE49-F238E27FC236}">
                <a16:creationId xmlns:a16="http://schemas.microsoft.com/office/drawing/2014/main" xmlns="" id="{72E90CCD-80F3-4F21-BD36-A3C766523DF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477079" y="3828335"/>
            <a:ext cx="376388" cy="376388"/>
          </a:xfrm>
          <a:prstGeom prst="rect">
            <a:avLst/>
          </a:prstGeom>
        </p:spPr>
      </p:pic>
      <p:pic>
        <p:nvPicPr>
          <p:cNvPr id="36" name="Gráfico 35" descr="Camisa de manga larga con relleno sólido">
            <a:extLst>
              <a:ext uri="{FF2B5EF4-FFF2-40B4-BE49-F238E27FC236}">
                <a16:creationId xmlns:a16="http://schemas.microsoft.com/office/drawing/2014/main" xmlns="" id="{DDB3B8CB-5245-43FC-86F8-AB124B9AFDF0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p:blipFill>
        <p:spPr>
          <a:xfrm>
            <a:off x="505792" y="4368616"/>
            <a:ext cx="321710" cy="321710"/>
          </a:xfrm>
          <a:prstGeom prst="rect">
            <a:avLst/>
          </a:prstGeom>
        </p:spPr>
      </p:pic>
      <p:sp>
        <p:nvSpPr>
          <p:cNvPr id="16" name="Rectangle 4">
            <a:extLst>
              <a:ext uri="{FF2B5EF4-FFF2-40B4-BE49-F238E27FC236}">
                <a16:creationId xmlns:a16="http://schemas.microsoft.com/office/drawing/2014/main" xmlns="" id="{4C266321-F06C-4831-8FA3-6E5F2F9CD7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872289"/>
            <a:ext cx="4495800" cy="40944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square" lIns="67500" tIns="35100" rIns="67500" bIns="3510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s-ES_tradnl" sz="2200" b="1" dirty="0">
                <a:solidFill>
                  <a:srgbClr val="99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Buenas prácticas ambientales</a:t>
            </a:r>
            <a:endParaRPr lang="es-ES" sz="2200" b="1" dirty="0">
              <a:solidFill>
                <a:srgbClr val="99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684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Marcador de número de diapositiva 1">
            <a:extLst>
              <a:ext uri="{FF2B5EF4-FFF2-40B4-BE49-F238E27FC236}">
                <a16:creationId xmlns:a16="http://schemas.microsoft.com/office/drawing/2014/main" xmlns="" id="{55FA4260-B414-4F04-A40C-50108F200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05600" y="4811713"/>
            <a:ext cx="2133600" cy="274637"/>
          </a:xfrm>
        </p:spPr>
        <p:txBody>
          <a:bodyPr/>
          <a:lstStyle/>
          <a:p>
            <a:pPr>
              <a:defRPr/>
            </a:pPr>
            <a:fld id="{62296514-C848-43E7-8511-51166DC6645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6" name="Rectangle 90">
            <a:extLst>
              <a:ext uri="{FF2B5EF4-FFF2-40B4-BE49-F238E27FC236}">
                <a16:creationId xmlns:a16="http://schemas.microsoft.com/office/drawing/2014/main" xmlns="" id="{EBFD68E2-3321-4BCD-A751-C71B2CBB33BA}"/>
              </a:ext>
            </a:extLst>
          </p:cNvPr>
          <p:cNvSpPr/>
          <p:nvPr/>
        </p:nvSpPr>
        <p:spPr bwMode="auto">
          <a:xfrm>
            <a:off x="0" y="249238"/>
            <a:ext cx="8991600" cy="4937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7" name="Freeform 6">
            <a:extLst>
              <a:ext uri="{FF2B5EF4-FFF2-40B4-BE49-F238E27FC236}">
                <a16:creationId xmlns:a16="http://schemas.microsoft.com/office/drawing/2014/main" xmlns="" id="{F20B7AF8-0334-4C4A-9EDF-51D6AA9601F6}"/>
              </a:ext>
            </a:extLst>
          </p:cNvPr>
          <p:cNvSpPr>
            <a:spLocks/>
          </p:cNvSpPr>
          <p:nvPr/>
        </p:nvSpPr>
        <p:spPr bwMode="auto">
          <a:xfrm>
            <a:off x="6159500" y="256854"/>
            <a:ext cx="2984500" cy="493157"/>
          </a:xfrm>
          <a:custGeom>
            <a:avLst/>
            <a:gdLst>
              <a:gd name="T0" fmla="*/ 0 w 4753"/>
              <a:gd name="T1" fmla="*/ 0 h 2852"/>
              <a:gd name="T2" fmla="*/ 1672420769 w 4753"/>
              <a:gd name="T3" fmla="*/ 0 h 2852"/>
              <a:gd name="T4" fmla="*/ 1672420769 w 4753"/>
              <a:gd name="T5" fmla="*/ 326932089 h 2852"/>
              <a:gd name="T6" fmla="*/ 0 w 4753"/>
              <a:gd name="T7" fmla="*/ 326932089 h 2852"/>
              <a:gd name="T8" fmla="*/ 0 w 4753"/>
              <a:gd name="T9" fmla="*/ 218719029 h 2852"/>
              <a:gd name="T10" fmla="*/ 114004473 w 4753"/>
              <a:gd name="T11" fmla="*/ 163466045 h 2852"/>
              <a:gd name="T12" fmla="*/ 0 w 4753"/>
              <a:gd name="T13" fmla="*/ 108213102 h 2852"/>
              <a:gd name="T14" fmla="*/ 0 w 4753"/>
              <a:gd name="T15" fmla="*/ 0 h 285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753"/>
              <a:gd name="T25" fmla="*/ 0 h 2852"/>
              <a:gd name="T26" fmla="*/ 4753 w 4753"/>
              <a:gd name="T27" fmla="*/ 2852 h 285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753" h="2852">
                <a:moveTo>
                  <a:pt x="0" y="0"/>
                </a:moveTo>
                <a:lnTo>
                  <a:pt x="4753" y="0"/>
                </a:lnTo>
                <a:lnTo>
                  <a:pt x="4753" y="2852"/>
                </a:lnTo>
                <a:lnTo>
                  <a:pt x="0" y="2852"/>
                </a:lnTo>
                <a:lnTo>
                  <a:pt x="0" y="1908"/>
                </a:lnTo>
                <a:lnTo>
                  <a:pt x="324" y="1426"/>
                </a:lnTo>
                <a:lnTo>
                  <a:pt x="0" y="944"/>
                </a:lnTo>
                <a:lnTo>
                  <a:pt x="0" y="0"/>
                </a:lnTo>
                <a:close/>
              </a:path>
            </a:pathLst>
          </a:custGeom>
          <a:solidFill>
            <a:srgbClr val="99CC00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" name="TextBox 91">
            <a:extLst>
              <a:ext uri="{FF2B5EF4-FFF2-40B4-BE49-F238E27FC236}">
                <a16:creationId xmlns:a16="http://schemas.microsoft.com/office/drawing/2014/main" xmlns="" id="{E5BFA64B-50E1-4EB1-8185-55FDC1D46AE0}"/>
              </a:ext>
            </a:extLst>
          </p:cNvPr>
          <p:cNvSpPr txBox="1"/>
          <p:nvPr/>
        </p:nvSpPr>
        <p:spPr bwMode="auto">
          <a:xfrm>
            <a:off x="6384120" y="209012"/>
            <a:ext cx="2759880" cy="4542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+mn-lt"/>
              </a:rPr>
              <a:t>SISTEMA DE GESTIÓN AMBIENTAL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DF09BFA0-6887-4E70-8ACF-46188CD19842}"/>
              </a:ext>
            </a:extLst>
          </p:cNvPr>
          <p:cNvSpPr txBox="1"/>
          <p:nvPr/>
        </p:nvSpPr>
        <p:spPr>
          <a:xfrm>
            <a:off x="370070" y="1287835"/>
            <a:ext cx="43861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dirty="0">
                <a:solidFill>
                  <a:schemeClr val="accent6"/>
                </a:solidFill>
                <a:latin typeface="+mn-lt"/>
              </a:rPr>
              <a:t>CONSUMO DE RECURSOS: 		AGUA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xmlns="" id="{5978278D-3039-4B19-B8DE-A6EE55D007B9}"/>
              </a:ext>
            </a:extLst>
          </p:cNvPr>
          <p:cNvSpPr txBox="1"/>
          <p:nvPr/>
        </p:nvSpPr>
        <p:spPr>
          <a:xfrm>
            <a:off x="370070" y="1598749"/>
            <a:ext cx="8305799" cy="3400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sng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  <a:t>Consumo:</a:t>
            </a:r>
          </a:p>
          <a:p>
            <a:pPr marL="538163" marR="0" lvl="1" algn="just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D7D31"/>
              </a:buClr>
              <a:buSzTx/>
              <a:tabLst/>
              <a:defRPr/>
            </a:pPr>
            <a:r>
              <a:rPr lang="es-ES" sz="1400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Mantener el grifo abierto solo cuando este usando. </a:t>
            </a:r>
          </a:p>
          <a:p>
            <a:pPr marL="538163" marR="0" lvl="1" algn="just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D7D31"/>
              </a:buClr>
              <a:buSzTx/>
              <a:tabLst/>
              <a:defRPr/>
            </a:pPr>
            <a:r>
              <a:rPr lang="es-ES" sz="1400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No abrir el grifo más de lo necesario, se adecuará a la necesidad existente.</a:t>
            </a:r>
          </a:p>
          <a:p>
            <a:pPr marL="538163" marR="0" lvl="1" algn="just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D7D31"/>
              </a:buClr>
              <a:buSzTx/>
              <a:tabLst/>
              <a:defRPr/>
            </a:pPr>
            <a:r>
              <a:rPr lang="es-ES" sz="1400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Instalar dispositivos limitadores de presión y difusores en los grifos</a:t>
            </a:r>
          </a:p>
          <a:p>
            <a:pPr marL="538163" marR="0" lvl="1" algn="just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D7D31"/>
              </a:buClr>
              <a:buSzTx/>
              <a:tabLst/>
              <a:defRPr/>
            </a:pPr>
            <a:r>
              <a:rPr lang="es-ES" sz="1400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No utilizar el retrete como papelera. </a:t>
            </a:r>
          </a:p>
          <a:p>
            <a:pPr marL="538163" marR="0" lvl="1" algn="just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D7D31"/>
              </a:buClr>
              <a:buSzTx/>
              <a:tabLst/>
              <a:defRPr/>
            </a:pPr>
            <a:r>
              <a:rPr lang="es-ES" sz="1400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Instalar dispositivos de bajo consumo en las cisternas, ej. introducir una botella llena de agua en la cisterna.</a:t>
            </a:r>
          </a:p>
          <a:p>
            <a:pPr marL="538163" marR="0" lvl="1" algn="just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D7D31"/>
              </a:buClr>
              <a:buSzTx/>
              <a:tabLst/>
              <a:defRPr/>
            </a:pPr>
            <a:r>
              <a:rPr lang="es-ES" sz="1400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Adecuar las descargas de la cisterna a la necesidad real y uso realizado.</a:t>
            </a:r>
          </a:p>
          <a:p>
            <a:pPr marL="0" marR="0" lvl="1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D7D31"/>
              </a:buClr>
              <a:buSzTx/>
              <a:buFontTx/>
              <a:buNone/>
              <a:tabLst/>
              <a:defRPr/>
            </a:pPr>
            <a:r>
              <a:rPr kumimoji="0" lang="es-ES" sz="1400" b="1" i="0" u="sng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En caso de fuga:</a:t>
            </a:r>
          </a:p>
          <a:p>
            <a:pPr marL="0" marR="0" lvl="1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ED7D31"/>
              </a:buClr>
              <a:buSzTx/>
              <a:buFontTx/>
              <a:buNone/>
              <a:tabLst/>
              <a:defRPr/>
            </a:pPr>
            <a:r>
              <a:rPr lang="es-ES" sz="1400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Cerrar la llave de paso del agua y avisar a servicio de mantenimiento.</a:t>
            </a:r>
          </a:p>
        </p:txBody>
      </p:sp>
      <p:pic>
        <p:nvPicPr>
          <p:cNvPr id="17" name="Gráfico 16" descr="Agua con relleno sólido">
            <a:extLst>
              <a:ext uri="{FF2B5EF4-FFF2-40B4-BE49-F238E27FC236}">
                <a16:creationId xmlns:a16="http://schemas.microsoft.com/office/drawing/2014/main" xmlns="" id="{8D4D6647-A982-4125-B60B-BDB41B820B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4876800" y="1177167"/>
            <a:ext cx="559889" cy="559889"/>
          </a:xfrm>
          <a:prstGeom prst="rect">
            <a:avLst/>
          </a:prstGeom>
        </p:spPr>
      </p:pic>
      <p:pic>
        <p:nvPicPr>
          <p:cNvPr id="107" name="Gráfico 106" descr="Grifo con fugas con relleno sólido">
            <a:extLst>
              <a:ext uri="{FF2B5EF4-FFF2-40B4-BE49-F238E27FC236}">
                <a16:creationId xmlns:a16="http://schemas.microsoft.com/office/drawing/2014/main" xmlns="" id="{C647F157-47E9-4F3E-9724-A56F2A2DF64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476859" y="1885951"/>
            <a:ext cx="384890" cy="384891"/>
          </a:xfrm>
          <a:prstGeom prst="rect">
            <a:avLst/>
          </a:prstGeom>
        </p:spPr>
      </p:pic>
      <p:pic>
        <p:nvPicPr>
          <p:cNvPr id="108" name="Gráfico 107" descr="Ducha con relleno sólido">
            <a:extLst>
              <a:ext uri="{FF2B5EF4-FFF2-40B4-BE49-F238E27FC236}">
                <a16:creationId xmlns:a16="http://schemas.microsoft.com/office/drawing/2014/main" xmlns="" id="{D26F7652-62A2-4E8D-A4DB-D651741BF13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16127" y="2266950"/>
            <a:ext cx="306352" cy="306352"/>
          </a:xfrm>
          <a:prstGeom prst="rect">
            <a:avLst/>
          </a:prstGeom>
        </p:spPr>
      </p:pic>
      <p:pic>
        <p:nvPicPr>
          <p:cNvPr id="109" name="Gráfico 108" descr="Lavabo contorno">
            <a:extLst>
              <a:ext uri="{FF2B5EF4-FFF2-40B4-BE49-F238E27FC236}">
                <a16:creationId xmlns:a16="http://schemas.microsoft.com/office/drawing/2014/main" xmlns="" id="{1EBA0DE9-7116-41FF-99E7-3735931D738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443424" y="2527580"/>
            <a:ext cx="449949" cy="449949"/>
          </a:xfrm>
          <a:prstGeom prst="rect">
            <a:avLst/>
          </a:prstGeom>
        </p:spPr>
      </p:pic>
      <p:grpSp>
        <p:nvGrpSpPr>
          <p:cNvPr id="110" name="Grupo 109">
            <a:extLst>
              <a:ext uri="{FF2B5EF4-FFF2-40B4-BE49-F238E27FC236}">
                <a16:creationId xmlns:a16="http://schemas.microsoft.com/office/drawing/2014/main" xmlns="" id="{5507A99A-AC96-45FB-95DB-8F46DD7CF4B6}"/>
              </a:ext>
            </a:extLst>
          </p:cNvPr>
          <p:cNvGrpSpPr/>
          <p:nvPr/>
        </p:nvGrpSpPr>
        <p:grpSpPr>
          <a:xfrm>
            <a:off x="532447" y="3224959"/>
            <a:ext cx="255115" cy="248633"/>
            <a:chOff x="4733923" y="3589392"/>
            <a:chExt cx="368594" cy="359228"/>
          </a:xfrm>
        </p:grpSpPr>
        <p:sp>
          <p:nvSpPr>
            <p:cNvPr id="111" name="Rectángulo: esquinas superiores redondeadas 110">
              <a:extLst>
                <a:ext uri="{FF2B5EF4-FFF2-40B4-BE49-F238E27FC236}">
                  <a16:creationId xmlns:a16="http://schemas.microsoft.com/office/drawing/2014/main" xmlns="" id="{5F1F45DB-CC4F-4BFD-ADAC-48B8B7C0C40A}"/>
                </a:ext>
              </a:extLst>
            </p:cNvPr>
            <p:cNvSpPr/>
            <p:nvPr/>
          </p:nvSpPr>
          <p:spPr>
            <a:xfrm>
              <a:off x="4739366" y="3589392"/>
              <a:ext cx="123825" cy="178253"/>
            </a:xfrm>
            <a:prstGeom prst="round2SameRect">
              <a:avLst/>
            </a:prstGeom>
            <a:noFill/>
            <a:ln w="1270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12" name="Conector recto 111">
              <a:extLst>
                <a:ext uri="{FF2B5EF4-FFF2-40B4-BE49-F238E27FC236}">
                  <a16:creationId xmlns:a16="http://schemas.microsoft.com/office/drawing/2014/main" xmlns="" id="{869CBC78-D3A0-4D9A-B35D-CBC1696B7BF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33923" y="3634293"/>
              <a:ext cx="134711" cy="2042"/>
            </a:xfrm>
            <a:prstGeom prst="line">
              <a:avLst/>
            </a:prstGeom>
            <a:noFill/>
            <a:ln w="635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</p:cxnSp>
        <p:sp>
          <p:nvSpPr>
            <p:cNvPr id="113" name="Rectángulo 112">
              <a:extLst>
                <a:ext uri="{FF2B5EF4-FFF2-40B4-BE49-F238E27FC236}">
                  <a16:creationId xmlns:a16="http://schemas.microsoft.com/office/drawing/2014/main" xmlns="" id="{4E8A0CB0-D8E0-416D-8E8B-1362B64136EC}"/>
                </a:ext>
              </a:extLst>
            </p:cNvPr>
            <p:cNvSpPr/>
            <p:nvPr/>
          </p:nvSpPr>
          <p:spPr>
            <a:xfrm>
              <a:off x="4833257" y="3886031"/>
              <a:ext cx="134711" cy="62589"/>
            </a:xfrm>
            <a:prstGeom prst="rect">
              <a:avLst/>
            </a:prstGeom>
            <a:solidFill>
              <a:srgbClr val="ED7D31"/>
            </a:solidFill>
            <a:ln w="1270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4" name="Elipse 113">
              <a:extLst>
                <a:ext uri="{FF2B5EF4-FFF2-40B4-BE49-F238E27FC236}">
                  <a16:creationId xmlns:a16="http://schemas.microsoft.com/office/drawing/2014/main" xmlns="" id="{68B2E0AC-2EE6-4B6B-A8B9-2ADC8399AA64}"/>
                </a:ext>
              </a:extLst>
            </p:cNvPr>
            <p:cNvSpPr/>
            <p:nvPr/>
          </p:nvSpPr>
          <p:spPr>
            <a:xfrm>
              <a:off x="4863191" y="3767645"/>
              <a:ext cx="200272" cy="116344"/>
            </a:xfrm>
            <a:prstGeom prst="ellipse">
              <a:avLst/>
            </a:prstGeom>
            <a:solidFill>
              <a:srgbClr val="ED7D31"/>
            </a:solidFill>
            <a:ln w="1270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5" name="Rectángulo: esquinas redondeadas 114">
              <a:extLst>
                <a:ext uri="{FF2B5EF4-FFF2-40B4-BE49-F238E27FC236}">
                  <a16:creationId xmlns:a16="http://schemas.microsoft.com/office/drawing/2014/main" xmlns="" id="{DF4902E7-3B20-45A2-A0CD-18C473BB6455}"/>
                </a:ext>
              </a:extLst>
            </p:cNvPr>
            <p:cNvSpPr/>
            <p:nvPr/>
          </p:nvSpPr>
          <p:spPr>
            <a:xfrm>
              <a:off x="4799239" y="3767645"/>
              <a:ext cx="234229" cy="92760"/>
            </a:xfrm>
            <a:prstGeom prst="roundRect">
              <a:avLst/>
            </a:prstGeom>
            <a:solidFill>
              <a:srgbClr val="ED7D31"/>
            </a:solidFill>
            <a:ln w="1270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6" name="Rectángulo 115">
              <a:extLst>
                <a:ext uri="{FF2B5EF4-FFF2-40B4-BE49-F238E27FC236}">
                  <a16:creationId xmlns:a16="http://schemas.microsoft.com/office/drawing/2014/main" xmlns="" id="{6BE70459-1E85-4869-89FC-65A0DBD05038}"/>
                </a:ext>
              </a:extLst>
            </p:cNvPr>
            <p:cNvSpPr/>
            <p:nvPr/>
          </p:nvSpPr>
          <p:spPr>
            <a:xfrm>
              <a:off x="4833257" y="3838402"/>
              <a:ext cx="134711" cy="62589"/>
            </a:xfrm>
            <a:prstGeom prst="rect">
              <a:avLst/>
            </a:prstGeom>
            <a:solidFill>
              <a:srgbClr val="ED7D31"/>
            </a:solidFill>
            <a:ln w="1270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7" name="Elipse 116">
              <a:extLst>
                <a:ext uri="{FF2B5EF4-FFF2-40B4-BE49-F238E27FC236}">
                  <a16:creationId xmlns:a16="http://schemas.microsoft.com/office/drawing/2014/main" xmlns="" id="{F8FFCB81-A11B-4DD8-9620-9A8B8642F920}"/>
                </a:ext>
              </a:extLst>
            </p:cNvPr>
            <p:cNvSpPr/>
            <p:nvPr/>
          </p:nvSpPr>
          <p:spPr>
            <a:xfrm>
              <a:off x="5017744" y="3749276"/>
              <a:ext cx="84773" cy="45719"/>
            </a:xfrm>
            <a:prstGeom prst="ellipse">
              <a:avLst/>
            </a:prstGeom>
            <a:solidFill>
              <a:srgbClr val="ED7D31"/>
            </a:solidFill>
            <a:ln w="1270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8" name="Elipse 117">
              <a:extLst>
                <a:ext uri="{FF2B5EF4-FFF2-40B4-BE49-F238E27FC236}">
                  <a16:creationId xmlns:a16="http://schemas.microsoft.com/office/drawing/2014/main" xmlns="" id="{16E2AAFE-741C-4479-9F18-62822DDBE0C3}"/>
                </a:ext>
              </a:extLst>
            </p:cNvPr>
            <p:cNvSpPr/>
            <p:nvPr/>
          </p:nvSpPr>
          <p:spPr>
            <a:xfrm>
              <a:off x="4978372" y="3781980"/>
              <a:ext cx="94880" cy="78425"/>
            </a:xfrm>
            <a:prstGeom prst="ellipse">
              <a:avLst/>
            </a:prstGeom>
            <a:solidFill>
              <a:srgbClr val="ED7D31"/>
            </a:solidFill>
            <a:ln w="1270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19" name="Conector recto 118">
              <a:extLst>
                <a:ext uri="{FF2B5EF4-FFF2-40B4-BE49-F238E27FC236}">
                  <a16:creationId xmlns:a16="http://schemas.microsoft.com/office/drawing/2014/main" xmlns="" id="{9B543719-30AF-42E0-A3ED-50C061E5623A}"/>
                </a:ext>
              </a:extLst>
            </p:cNvPr>
            <p:cNvCxnSpPr>
              <a:cxnSpLocks/>
            </p:cNvCxnSpPr>
            <p:nvPr/>
          </p:nvCxnSpPr>
          <p:spPr>
            <a:xfrm>
              <a:off x="4861047" y="3752102"/>
              <a:ext cx="212205" cy="0"/>
            </a:xfrm>
            <a:prstGeom prst="line">
              <a:avLst/>
            </a:prstGeom>
            <a:noFill/>
            <a:ln w="1905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</p:cxnSp>
      </p:grpSp>
      <p:pic>
        <p:nvPicPr>
          <p:cNvPr id="120" name="Gráfico 119" descr="Piel de plátano contorno">
            <a:extLst>
              <a:ext uri="{FF2B5EF4-FFF2-40B4-BE49-F238E27FC236}">
                <a16:creationId xmlns:a16="http://schemas.microsoft.com/office/drawing/2014/main" xmlns="" id="{DDDD8B76-A41F-406C-962E-16439E0C381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663657" y="3206360"/>
            <a:ext cx="133166" cy="133166"/>
          </a:xfrm>
          <a:prstGeom prst="rect">
            <a:avLst/>
          </a:prstGeom>
        </p:spPr>
      </p:pic>
      <p:grpSp>
        <p:nvGrpSpPr>
          <p:cNvPr id="121" name="Grupo 120">
            <a:extLst>
              <a:ext uri="{FF2B5EF4-FFF2-40B4-BE49-F238E27FC236}">
                <a16:creationId xmlns:a16="http://schemas.microsoft.com/office/drawing/2014/main" xmlns="" id="{F52D7B4E-97D9-499E-A4D4-3084BD560712}"/>
              </a:ext>
            </a:extLst>
          </p:cNvPr>
          <p:cNvGrpSpPr/>
          <p:nvPr/>
        </p:nvGrpSpPr>
        <p:grpSpPr>
          <a:xfrm>
            <a:off x="628785" y="3878799"/>
            <a:ext cx="255115" cy="248633"/>
            <a:chOff x="4733923" y="3589392"/>
            <a:chExt cx="368594" cy="359228"/>
          </a:xfrm>
        </p:grpSpPr>
        <p:sp>
          <p:nvSpPr>
            <p:cNvPr id="122" name="Rectángulo: esquinas superiores redondeadas 121">
              <a:extLst>
                <a:ext uri="{FF2B5EF4-FFF2-40B4-BE49-F238E27FC236}">
                  <a16:creationId xmlns:a16="http://schemas.microsoft.com/office/drawing/2014/main" xmlns="" id="{0F1DE5F2-46D2-490E-A116-0B0208FDBD7F}"/>
                </a:ext>
              </a:extLst>
            </p:cNvPr>
            <p:cNvSpPr/>
            <p:nvPr/>
          </p:nvSpPr>
          <p:spPr>
            <a:xfrm>
              <a:off x="4739366" y="3589392"/>
              <a:ext cx="123825" cy="178253"/>
            </a:xfrm>
            <a:prstGeom prst="round2SameRect">
              <a:avLst/>
            </a:prstGeom>
            <a:noFill/>
            <a:ln w="1270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23" name="Conector recto 122">
              <a:extLst>
                <a:ext uri="{FF2B5EF4-FFF2-40B4-BE49-F238E27FC236}">
                  <a16:creationId xmlns:a16="http://schemas.microsoft.com/office/drawing/2014/main" xmlns="" id="{8DB0110A-5FAB-4C10-BC0F-A8D562D9686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33923" y="3634293"/>
              <a:ext cx="134711" cy="2042"/>
            </a:xfrm>
            <a:prstGeom prst="line">
              <a:avLst/>
            </a:prstGeom>
            <a:noFill/>
            <a:ln w="635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</p:cxnSp>
        <p:sp>
          <p:nvSpPr>
            <p:cNvPr id="124" name="Rectángulo 123">
              <a:extLst>
                <a:ext uri="{FF2B5EF4-FFF2-40B4-BE49-F238E27FC236}">
                  <a16:creationId xmlns:a16="http://schemas.microsoft.com/office/drawing/2014/main" xmlns="" id="{5D152028-CEEC-4517-8F41-A2B70C5E4A6D}"/>
                </a:ext>
              </a:extLst>
            </p:cNvPr>
            <p:cNvSpPr/>
            <p:nvPr/>
          </p:nvSpPr>
          <p:spPr>
            <a:xfrm>
              <a:off x="4833257" y="3886031"/>
              <a:ext cx="134711" cy="62589"/>
            </a:xfrm>
            <a:prstGeom prst="rect">
              <a:avLst/>
            </a:prstGeom>
            <a:solidFill>
              <a:srgbClr val="ED7D31"/>
            </a:solidFill>
            <a:ln w="1270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5" name="Elipse 124">
              <a:extLst>
                <a:ext uri="{FF2B5EF4-FFF2-40B4-BE49-F238E27FC236}">
                  <a16:creationId xmlns:a16="http://schemas.microsoft.com/office/drawing/2014/main" xmlns="" id="{E5C124D6-75CD-48A7-B6F4-9CAB90692F52}"/>
                </a:ext>
              </a:extLst>
            </p:cNvPr>
            <p:cNvSpPr/>
            <p:nvPr/>
          </p:nvSpPr>
          <p:spPr>
            <a:xfrm>
              <a:off x="4863191" y="3767645"/>
              <a:ext cx="200272" cy="116344"/>
            </a:xfrm>
            <a:prstGeom prst="ellipse">
              <a:avLst/>
            </a:prstGeom>
            <a:solidFill>
              <a:srgbClr val="ED7D31"/>
            </a:solidFill>
            <a:ln w="1270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6" name="Rectángulo: esquinas redondeadas 125">
              <a:extLst>
                <a:ext uri="{FF2B5EF4-FFF2-40B4-BE49-F238E27FC236}">
                  <a16:creationId xmlns:a16="http://schemas.microsoft.com/office/drawing/2014/main" xmlns="" id="{3D1CE472-12DB-43FD-9880-3934B1882F52}"/>
                </a:ext>
              </a:extLst>
            </p:cNvPr>
            <p:cNvSpPr/>
            <p:nvPr/>
          </p:nvSpPr>
          <p:spPr>
            <a:xfrm>
              <a:off x="4799239" y="3767645"/>
              <a:ext cx="234229" cy="92760"/>
            </a:xfrm>
            <a:prstGeom prst="roundRect">
              <a:avLst/>
            </a:prstGeom>
            <a:solidFill>
              <a:srgbClr val="ED7D31"/>
            </a:solidFill>
            <a:ln w="1270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7" name="Rectángulo 126">
              <a:extLst>
                <a:ext uri="{FF2B5EF4-FFF2-40B4-BE49-F238E27FC236}">
                  <a16:creationId xmlns:a16="http://schemas.microsoft.com/office/drawing/2014/main" xmlns="" id="{E120A4A2-F033-4AFC-ABD1-6E4CEC997683}"/>
                </a:ext>
              </a:extLst>
            </p:cNvPr>
            <p:cNvSpPr/>
            <p:nvPr/>
          </p:nvSpPr>
          <p:spPr>
            <a:xfrm>
              <a:off x="4833257" y="3838402"/>
              <a:ext cx="134711" cy="62589"/>
            </a:xfrm>
            <a:prstGeom prst="rect">
              <a:avLst/>
            </a:prstGeom>
            <a:solidFill>
              <a:srgbClr val="ED7D31"/>
            </a:solidFill>
            <a:ln w="1270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8" name="Elipse 127">
              <a:extLst>
                <a:ext uri="{FF2B5EF4-FFF2-40B4-BE49-F238E27FC236}">
                  <a16:creationId xmlns:a16="http://schemas.microsoft.com/office/drawing/2014/main" xmlns="" id="{37C1C25A-E013-4EE9-8BAA-87CA4EF1944D}"/>
                </a:ext>
              </a:extLst>
            </p:cNvPr>
            <p:cNvSpPr/>
            <p:nvPr/>
          </p:nvSpPr>
          <p:spPr>
            <a:xfrm>
              <a:off x="5017744" y="3749276"/>
              <a:ext cx="84773" cy="45719"/>
            </a:xfrm>
            <a:prstGeom prst="ellipse">
              <a:avLst/>
            </a:prstGeom>
            <a:solidFill>
              <a:srgbClr val="ED7D31"/>
            </a:solidFill>
            <a:ln w="1270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9" name="Elipse 128">
              <a:extLst>
                <a:ext uri="{FF2B5EF4-FFF2-40B4-BE49-F238E27FC236}">
                  <a16:creationId xmlns:a16="http://schemas.microsoft.com/office/drawing/2014/main" xmlns="" id="{FC1692A1-668B-4992-A245-7010C8900D22}"/>
                </a:ext>
              </a:extLst>
            </p:cNvPr>
            <p:cNvSpPr/>
            <p:nvPr/>
          </p:nvSpPr>
          <p:spPr>
            <a:xfrm>
              <a:off x="4978372" y="3781980"/>
              <a:ext cx="94880" cy="78425"/>
            </a:xfrm>
            <a:prstGeom prst="ellipse">
              <a:avLst/>
            </a:prstGeom>
            <a:solidFill>
              <a:srgbClr val="ED7D31"/>
            </a:solidFill>
            <a:ln w="1270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30" name="Conector recto 129">
              <a:extLst>
                <a:ext uri="{FF2B5EF4-FFF2-40B4-BE49-F238E27FC236}">
                  <a16:creationId xmlns:a16="http://schemas.microsoft.com/office/drawing/2014/main" xmlns="" id="{E4CDD93A-8CCE-4196-8073-F2032F3E23AE}"/>
                </a:ext>
              </a:extLst>
            </p:cNvPr>
            <p:cNvCxnSpPr>
              <a:cxnSpLocks/>
            </p:cNvCxnSpPr>
            <p:nvPr/>
          </p:nvCxnSpPr>
          <p:spPr>
            <a:xfrm>
              <a:off x="4861047" y="3752102"/>
              <a:ext cx="212205" cy="0"/>
            </a:xfrm>
            <a:prstGeom prst="line">
              <a:avLst/>
            </a:prstGeom>
            <a:noFill/>
            <a:ln w="1905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</p:cxnSp>
      </p:grpSp>
      <p:pic>
        <p:nvPicPr>
          <p:cNvPr id="131" name="Gráfico 130" descr="Botella con relleno sólido">
            <a:extLst>
              <a:ext uri="{FF2B5EF4-FFF2-40B4-BE49-F238E27FC236}">
                <a16:creationId xmlns:a16="http://schemas.microsoft.com/office/drawing/2014/main" xmlns="" id="{14690DE7-F077-4E42-992B-DF086DEE17AF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470090" y="3864973"/>
            <a:ext cx="141703" cy="141703"/>
          </a:xfrm>
          <a:prstGeom prst="rect">
            <a:avLst/>
          </a:prstGeom>
        </p:spPr>
      </p:pic>
      <p:sp>
        <p:nvSpPr>
          <p:cNvPr id="35" name="Rectangle 4">
            <a:extLst>
              <a:ext uri="{FF2B5EF4-FFF2-40B4-BE49-F238E27FC236}">
                <a16:creationId xmlns:a16="http://schemas.microsoft.com/office/drawing/2014/main" xmlns="" id="{C468FD37-03FC-47EE-AB64-C9228795E0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872289"/>
            <a:ext cx="4495800" cy="40944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square" lIns="67500" tIns="35100" rIns="67500" bIns="3510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s-ES_tradnl" sz="2200" b="1" dirty="0">
                <a:solidFill>
                  <a:srgbClr val="99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Buenas prácticas ambientales</a:t>
            </a:r>
            <a:endParaRPr lang="es-ES" sz="2200" b="1" dirty="0">
              <a:solidFill>
                <a:srgbClr val="99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913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Marcador de número de diapositiva 1">
            <a:extLst>
              <a:ext uri="{FF2B5EF4-FFF2-40B4-BE49-F238E27FC236}">
                <a16:creationId xmlns:a16="http://schemas.microsoft.com/office/drawing/2014/main" xmlns="" id="{55FA4260-B414-4F04-A40C-50108F200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05600" y="4811713"/>
            <a:ext cx="2133600" cy="274637"/>
          </a:xfrm>
        </p:spPr>
        <p:txBody>
          <a:bodyPr/>
          <a:lstStyle/>
          <a:p>
            <a:pPr>
              <a:defRPr/>
            </a:pPr>
            <a:fld id="{62296514-C848-43E7-8511-51166DC6645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6" name="Rectangle 90">
            <a:extLst>
              <a:ext uri="{FF2B5EF4-FFF2-40B4-BE49-F238E27FC236}">
                <a16:creationId xmlns:a16="http://schemas.microsoft.com/office/drawing/2014/main" xmlns="" id="{EBFD68E2-3321-4BCD-A751-C71B2CBB33BA}"/>
              </a:ext>
            </a:extLst>
          </p:cNvPr>
          <p:cNvSpPr/>
          <p:nvPr/>
        </p:nvSpPr>
        <p:spPr bwMode="auto">
          <a:xfrm>
            <a:off x="0" y="249238"/>
            <a:ext cx="8991600" cy="4937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7" name="Freeform 6">
            <a:extLst>
              <a:ext uri="{FF2B5EF4-FFF2-40B4-BE49-F238E27FC236}">
                <a16:creationId xmlns:a16="http://schemas.microsoft.com/office/drawing/2014/main" xmlns="" id="{F20B7AF8-0334-4C4A-9EDF-51D6AA9601F6}"/>
              </a:ext>
            </a:extLst>
          </p:cNvPr>
          <p:cNvSpPr>
            <a:spLocks/>
          </p:cNvSpPr>
          <p:nvPr/>
        </p:nvSpPr>
        <p:spPr bwMode="auto">
          <a:xfrm>
            <a:off x="6159500" y="256854"/>
            <a:ext cx="2984500" cy="493157"/>
          </a:xfrm>
          <a:custGeom>
            <a:avLst/>
            <a:gdLst>
              <a:gd name="T0" fmla="*/ 0 w 4753"/>
              <a:gd name="T1" fmla="*/ 0 h 2852"/>
              <a:gd name="T2" fmla="*/ 1672420769 w 4753"/>
              <a:gd name="T3" fmla="*/ 0 h 2852"/>
              <a:gd name="T4" fmla="*/ 1672420769 w 4753"/>
              <a:gd name="T5" fmla="*/ 326932089 h 2852"/>
              <a:gd name="T6" fmla="*/ 0 w 4753"/>
              <a:gd name="T7" fmla="*/ 326932089 h 2852"/>
              <a:gd name="T8" fmla="*/ 0 w 4753"/>
              <a:gd name="T9" fmla="*/ 218719029 h 2852"/>
              <a:gd name="T10" fmla="*/ 114004473 w 4753"/>
              <a:gd name="T11" fmla="*/ 163466045 h 2852"/>
              <a:gd name="T12" fmla="*/ 0 w 4753"/>
              <a:gd name="T13" fmla="*/ 108213102 h 2852"/>
              <a:gd name="T14" fmla="*/ 0 w 4753"/>
              <a:gd name="T15" fmla="*/ 0 h 285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753"/>
              <a:gd name="T25" fmla="*/ 0 h 2852"/>
              <a:gd name="T26" fmla="*/ 4753 w 4753"/>
              <a:gd name="T27" fmla="*/ 2852 h 285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753" h="2852">
                <a:moveTo>
                  <a:pt x="0" y="0"/>
                </a:moveTo>
                <a:lnTo>
                  <a:pt x="4753" y="0"/>
                </a:lnTo>
                <a:lnTo>
                  <a:pt x="4753" y="2852"/>
                </a:lnTo>
                <a:lnTo>
                  <a:pt x="0" y="2852"/>
                </a:lnTo>
                <a:lnTo>
                  <a:pt x="0" y="1908"/>
                </a:lnTo>
                <a:lnTo>
                  <a:pt x="324" y="1426"/>
                </a:lnTo>
                <a:lnTo>
                  <a:pt x="0" y="944"/>
                </a:lnTo>
                <a:lnTo>
                  <a:pt x="0" y="0"/>
                </a:lnTo>
                <a:close/>
              </a:path>
            </a:pathLst>
          </a:custGeom>
          <a:solidFill>
            <a:srgbClr val="99CC00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" name="TextBox 91">
            <a:extLst>
              <a:ext uri="{FF2B5EF4-FFF2-40B4-BE49-F238E27FC236}">
                <a16:creationId xmlns:a16="http://schemas.microsoft.com/office/drawing/2014/main" xmlns="" id="{E5BFA64B-50E1-4EB1-8185-55FDC1D46AE0}"/>
              </a:ext>
            </a:extLst>
          </p:cNvPr>
          <p:cNvSpPr txBox="1"/>
          <p:nvPr/>
        </p:nvSpPr>
        <p:spPr bwMode="auto">
          <a:xfrm>
            <a:off x="6384120" y="209012"/>
            <a:ext cx="2759880" cy="4542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+mn-lt"/>
              </a:rPr>
              <a:t>SISTEMA DE GESTIÓN AMBIENTAL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DF09BFA0-6887-4E70-8ACF-46188CD19842}"/>
              </a:ext>
            </a:extLst>
          </p:cNvPr>
          <p:cNvSpPr txBox="1"/>
          <p:nvPr/>
        </p:nvSpPr>
        <p:spPr>
          <a:xfrm>
            <a:off x="370070" y="1287835"/>
            <a:ext cx="43930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dirty="0">
                <a:solidFill>
                  <a:schemeClr val="accent6"/>
                </a:solidFill>
                <a:latin typeface="+mn-lt"/>
              </a:rPr>
              <a:t>CONSUMO DE RECURSOS: 		PAPEL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xmlns="" id="{5978278D-3039-4B19-B8DE-A6EE55D007B9}"/>
              </a:ext>
            </a:extLst>
          </p:cNvPr>
          <p:cNvSpPr txBox="1"/>
          <p:nvPr/>
        </p:nvSpPr>
        <p:spPr>
          <a:xfrm>
            <a:off x="370070" y="1598749"/>
            <a:ext cx="8305799" cy="31547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s-ES" sz="1400" b="1" u="sng" dirty="0">
                <a:solidFill>
                  <a:schemeClr val="accent6"/>
                </a:solidFill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Acciones para reducir el consumo:</a:t>
            </a:r>
          </a:p>
          <a:p>
            <a:pPr algn="just">
              <a:spcBef>
                <a:spcPts val="600"/>
              </a:spcBef>
              <a:buClr>
                <a:schemeClr val="accent2"/>
              </a:buClr>
            </a:pPr>
            <a:r>
              <a:rPr lang="es-ES" sz="140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Trabajar en soporte informático y revisar los textos en el ordenador</a:t>
            </a:r>
          </a:p>
          <a:p>
            <a:pPr algn="just">
              <a:spcBef>
                <a:spcPts val="600"/>
              </a:spcBef>
              <a:buClr>
                <a:schemeClr val="accent2"/>
              </a:buClr>
            </a:pPr>
            <a:r>
              <a:rPr lang="es-ES" sz="140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Imprimir solamente documentación cuando sea estrictamente necesario.</a:t>
            </a:r>
          </a:p>
          <a:p>
            <a:pPr algn="just">
              <a:spcBef>
                <a:spcPts val="600"/>
              </a:spcBef>
              <a:buClr>
                <a:schemeClr val="accent2"/>
              </a:buClr>
            </a:pPr>
            <a:r>
              <a:rPr lang="es-ES" sz="140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Imprimir a doble cara por </a:t>
            </a:r>
            <a:r>
              <a:rPr lang="es-ES" sz="1400" dirty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defecto </a:t>
            </a:r>
            <a:r>
              <a:rPr lang="es-ES" sz="140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y/o reduciendo el tamaño a la mitad (dos páginas en una), siempre que sea posible.</a:t>
            </a:r>
          </a:p>
          <a:p>
            <a:pPr algn="just">
              <a:spcBef>
                <a:spcPts val="600"/>
              </a:spcBef>
              <a:buClr>
                <a:schemeClr val="accent2"/>
              </a:buClr>
            </a:pPr>
            <a:r>
              <a:rPr lang="es-ES" sz="140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Reutilizar el papel aprovechando hojas impresas por una cara como folios en sucio o borradores</a:t>
            </a:r>
          </a:p>
          <a:p>
            <a:pPr algn="just">
              <a:spcBef>
                <a:spcPts val="600"/>
              </a:spcBef>
              <a:buClr>
                <a:schemeClr val="accent2"/>
              </a:buClr>
            </a:pPr>
            <a:r>
              <a:rPr lang="es-ES" sz="140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Utilizar preferiblemente el correo electrónico para las comunicaciones.</a:t>
            </a:r>
          </a:p>
          <a:p>
            <a:pPr algn="just">
              <a:spcBef>
                <a:spcPts val="600"/>
              </a:spcBef>
              <a:buClr>
                <a:schemeClr val="accent2"/>
              </a:buClr>
            </a:pPr>
            <a:r>
              <a:rPr lang="es-ES" sz="140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Utilizar pizarras de rotuladores en lugar de rotafolios </a:t>
            </a:r>
          </a:p>
          <a:p>
            <a:pPr algn="just">
              <a:spcBef>
                <a:spcPts val="600"/>
              </a:spcBef>
              <a:buClr>
                <a:schemeClr val="accent2"/>
              </a:buClr>
            </a:pPr>
            <a:r>
              <a:rPr lang="es-ES" sz="1400" b="1" u="sng" dirty="0">
                <a:solidFill>
                  <a:schemeClr val="accent6"/>
                </a:solidFill>
                <a:latin typeface="+mn-lt"/>
                <a:cs typeface="Arial" panose="020B0604020202020204" pitchFamily="34" charset="0"/>
              </a:rPr>
              <a:t>Otras acciones importantes:</a:t>
            </a:r>
            <a:endParaRPr lang="es-ES" sz="1400" dirty="0">
              <a:solidFill>
                <a:schemeClr val="accent6"/>
              </a:solidFill>
              <a:effectLst/>
              <a:latin typeface="+mn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buClr>
                <a:schemeClr val="accent2"/>
              </a:buClr>
            </a:pPr>
            <a:r>
              <a:rPr lang="es-ES" sz="140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Utilizar papel con certificado de garantía de gestión sostenible (FSC, PEP, etc.)</a:t>
            </a:r>
          </a:p>
          <a:p>
            <a:pPr algn="just">
              <a:spcBef>
                <a:spcPts val="600"/>
              </a:spcBef>
              <a:buClr>
                <a:schemeClr val="accent2"/>
              </a:buClr>
            </a:pPr>
            <a:r>
              <a:rPr lang="es-ES" sz="1400" dirty="0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Reciclar el papel</a:t>
            </a:r>
            <a:endParaRPr lang="es-ES" sz="14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36" name="Gráfico 35" descr="Papel contorno">
            <a:extLst>
              <a:ext uri="{FF2B5EF4-FFF2-40B4-BE49-F238E27FC236}">
                <a16:creationId xmlns:a16="http://schemas.microsoft.com/office/drawing/2014/main" xmlns="" id="{C3AE2F5C-AB72-4DAD-9701-66AB23FECAE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4729866" y="1184311"/>
            <a:ext cx="457200" cy="457200"/>
          </a:xfrm>
          <a:prstGeom prst="rect">
            <a:avLst/>
          </a:prstGeom>
        </p:spPr>
      </p:pic>
      <p:sp>
        <p:nvSpPr>
          <p:cNvPr id="10" name="Rectangle 4">
            <a:extLst>
              <a:ext uri="{FF2B5EF4-FFF2-40B4-BE49-F238E27FC236}">
                <a16:creationId xmlns:a16="http://schemas.microsoft.com/office/drawing/2014/main" xmlns="" id="{C31F1E66-950A-4C18-B71C-F88F881105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872289"/>
            <a:ext cx="4495800" cy="40944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square" lIns="67500" tIns="35100" rIns="67500" bIns="3510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s-ES_tradnl" sz="2200" b="1" dirty="0">
                <a:solidFill>
                  <a:srgbClr val="99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Buenas prácticas ambientales</a:t>
            </a:r>
            <a:endParaRPr lang="es-ES" sz="2200" b="1" dirty="0">
              <a:solidFill>
                <a:srgbClr val="99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400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Marcador de número de diapositiva 1">
            <a:extLst>
              <a:ext uri="{FF2B5EF4-FFF2-40B4-BE49-F238E27FC236}">
                <a16:creationId xmlns:a16="http://schemas.microsoft.com/office/drawing/2014/main" xmlns="" id="{55FA4260-B414-4F04-A40C-50108F200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05600" y="4811713"/>
            <a:ext cx="2133600" cy="274637"/>
          </a:xfrm>
        </p:spPr>
        <p:txBody>
          <a:bodyPr/>
          <a:lstStyle/>
          <a:p>
            <a:pPr>
              <a:defRPr/>
            </a:pPr>
            <a:fld id="{62296514-C848-43E7-8511-51166DC6645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6" name="Rectangle 90">
            <a:extLst>
              <a:ext uri="{FF2B5EF4-FFF2-40B4-BE49-F238E27FC236}">
                <a16:creationId xmlns:a16="http://schemas.microsoft.com/office/drawing/2014/main" xmlns="" id="{EBFD68E2-3321-4BCD-A751-C71B2CBB33BA}"/>
              </a:ext>
            </a:extLst>
          </p:cNvPr>
          <p:cNvSpPr/>
          <p:nvPr/>
        </p:nvSpPr>
        <p:spPr bwMode="auto">
          <a:xfrm>
            <a:off x="0" y="249238"/>
            <a:ext cx="8991600" cy="4937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7" name="Freeform 6">
            <a:extLst>
              <a:ext uri="{FF2B5EF4-FFF2-40B4-BE49-F238E27FC236}">
                <a16:creationId xmlns:a16="http://schemas.microsoft.com/office/drawing/2014/main" xmlns="" id="{F20B7AF8-0334-4C4A-9EDF-51D6AA9601F6}"/>
              </a:ext>
            </a:extLst>
          </p:cNvPr>
          <p:cNvSpPr>
            <a:spLocks/>
          </p:cNvSpPr>
          <p:nvPr/>
        </p:nvSpPr>
        <p:spPr bwMode="auto">
          <a:xfrm>
            <a:off x="6159500" y="256854"/>
            <a:ext cx="2984500" cy="493157"/>
          </a:xfrm>
          <a:custGeom>
            <a:avLst/>
            <a:gdLst>
              <a:gd name="T0" fmla="*/ 0 w 4753"/>
              <a:gd name="T1" fmla="*/ 0 h 2852"/>
              <a:gd name="T2" fmla="*/ 1672420769 w 4753"/>
              <a:gd name="T3" fmla="*/ 0 h 2852"/>
              <a:gd name="T4" fmla="*/ 1672420769 w 4753"/>
              <a:gd name="T5" fmla="*/ 326932089 h 2852"/>
              <a:gd name="T6" fmla="*/ 0 w 4753"/>
              <a:gd name="T7" fmla="*/ 326932089 h 2852"/>
              <a:gd name="T8" fmla="*/ 0 w 4753"/>
              <a:gd name="T9" fmla="*/ 218719029 h 2852"/>
              <a:gd name="T10" fmla="*/ 114004473 w 4753"/>
              <a:gd name="T11" fmla="*/ 163466045 h 2852"/>
              <a:gd name="T12" fmla="*/ 0 w 4753"/>
              <a:gd name="T13" fmla="*/ 108213102 h 2852"/>
              <a:gd name="T14" fmla="*/ 0 w 4753"/>
              <a:gd name="T15" fmla="*/ 0 h 285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753"/>
              <a:gd name="T25" fmla="*/ 0 h 2852"/>
              <a:gd name="T26" fmla="*/ 4753 w 4753"/>
              <a:gd name="T27" fmla="*/ 2852 h 285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753" h="2852">
                <a:moveTo>
                  <a:pt x="0" y="0"/>
                </a:moveTo>
                <a:lnTo>
                  <a:pt x="4753" y="0"/>
                </a:lnTo>
                <a:lnTo>
                  <a:pt x="4753" y="2852"/>
                </a:lnTo>
                <a:lnTo>
                  <a:pt x="0" y="2852"/>
                </a:lnTo>
                <a:lnTo>
                  <a:pt x="0" y="1908"/>
                </a:lnTo>
                <a:lnTo>
                  <a:pt x="324" y="1426"/>
                </a:lnTo>
                <a:lnTo>
                  <a:pt x="0" y="944"/>
                </a:lnTo>
                <a:lnTo>
                  <a:pt x="0" y="0"/>
                </a:lnTo>
                <a:close/>
              </a:path>
            </a:pathLst>
          </a:custGeom>
          <a:solidFill>
            <a:srgbClr val="99CC00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" name="TextBox 91">
            <a:extLst>
              <a:ext uri="{FF2B5EF4-FFF2-40B4-BE49-F238E27FC236}">
                <a16:creationId xmlns:a16="http://schemas.microsoft.com/office/drawing/2014/main" xmlns="" id="{E5BFA64B-50E1-4EB1-8185-55FDC1D46AE0}"/>
              </a:ext>
            </a:extLst>
          </p:cNvPr>
          <p:cNvSpPr txBox="1"/>
          <p:nvPr/>
        </p:nvSpPr>
        <p:spPr bwMode="auto">
          <a:xfrm>
            <a:off x="6384120" y="209012"/>
            <a:ext cx="2759880" cy="4542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+mn-lt"/>
              </a:rPr>
              <a:t>SISTEMA DE GESTIÓN AMBIENTAL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DF09BFA0-6887-4E70-8ACF-46188CD19842}"/>
              </a:ext>
            </a:extLst>
          </p:cNvPr>
          <p:cNvSpPr txBox="1"/>
          <p:nvPr/>
        </p:nvSpPr>
        <p:spPr>
          <a:xfrm>
            <a:off x="370070" y="1287835"/>
            <a:ext cx="38779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dirty="0">
                <a:solidFill>
                  <a:srgbClr val="99CC00"/>
                </a:solidFill>
                <a:latin typeface="+mn-lt"/>
              </a:rPr>
              <a:t>GESTIÓN DE RESIDUOS: 	</a:t>
            </a:r>
            <a:r>
              <a:rPr lang="es-ES" sz="1600" b="1" dirty="0">
                <a:solidFill>
                  <a:srgbClr val="92D050"/>
                </a:solidFill>
                <a:latin typeface="+mn-lt"/>
              </a:rPr>
              <a:t>	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xmlns="" id="{5978278D-3039-4B19-B8DE-A6EE55D007B9}"/>
              </a:ext>
            </a:extLst>
          </p:cNvPr>
          <p:cNvSpPr txBox="1"/>
          <p:nvPr/>
        </p:nvSpPr>
        <p:spPr>
          <a:xfrm>
            <a:off x="370070" y="1598749"/>
            <a:ext cx="8305799" cy="33701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  <a:t>Concienciar para facilitar la segregación, almacenamiento y gestión correcta de los residuos.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2D05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Segregar en origen los residuos para facilitar su posterior manipulación.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2D05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Reducir el consumo de papel sacando originales a dos caras o fomentándose el uso de correo electrónico para comunicaciones internas, etc.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2D05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Comprar productos a granel y si no es posible con poco embalaje.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2D05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Evitar el uso de elementos desechables de plástico (botellas, vasos, cucharillas, etc. )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2D05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Conocer las etiquetas de reciclado y ecológicas de producto.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2D05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Seleccionar, en la medida de lo posible, productos con envases fabricados con materiales reciclados, biodegradables y retornables.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2D05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 mezclar los residuos peligrosos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2D05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Rechazar en la medida de lo posible materiales que dan lugar a residuos peligrosos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92D05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Gestionar los residuos peligrosos a través de un gestor autorizado. </a:t>
            </a:r>
            <a:endParaRPr lang="es-ES" sz="14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10" name="Picture 2" descr="Conoces los símbolos del reciclaje? | PACKAWIN">
            <a:extLst>
              <a:ext uri="{FF2B5EF4-FFF2-40B4-BE49-F238E27FC236}">
                <a16:creationId xmlns:a16="http://schemas.microsoft.com/office/drawing/2014/main" xmlns="" id="{E9B69982-201F-4F11-BA12-2A22E99D7F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993384"/>
            <a:ext cx="594956" cy="576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4">
            <a:extLst>
              <a:ext uri="{FF2B5EF4-FFF2-40B4-BE49-F238E27FC236}">
                <a16:creationId xmlns:a16="http://schemas.microsoft.com/office/drawing/2014/main" xmlns="" id="{239393DE-6614-4433-BFB6-25729057D8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872289"/>
            <a:ext cx="4495800" cy="40944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square" lIns="67500" tIns="35100" rIns="67500" bIns="3510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s-ES_tradnl" sz="2200" b="1" dirty="0">
                <a:solidFill>
                  <a:srgbClr val="99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Buenas prácticas ambientales</a:t>
            </a:r>
            <a:endParaRPr lang="es-ES" sz="2200" b="1" dirty="0">
              <a:solidFill>
                <a:srgbClr val="99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636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Marcador de número de diapositiva 1">
            <a:extLst>
              <a:ext uri="{FF2B5EF4-FFF2-40B4-BE49-F238E27FC236}">
                <a16:creationId xmlns:a16="http://schemas.microsoft.com/office/drawing/2014/main" xmlns="" id="{55FA4260-B414-4F04-A40C-50108F200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05600" y="4811713"/>
            <a:ext cx="2133600" cy="274637"/>
          </a:xfrm>
        </p:spPr>
        <p:txBody>
          <a:bodyPr/>
          <a:lstStyle/>
          <a:p>
            <a:pPr>
              <a:defRPr/>
            </a:pPr>
            <a:fld id="{62296514-C848-43E7-8511-51166DC6645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6" name="Rectangle 90">
            <a:extLst>
              <a:ext uri="{FF2B5EF4-FFF2-40B4-BE49-F238E27FC236}">
                <a16:creationId xmlns:a16="http://schemas.microsoft.com/office/drawing/2014/main" xmlns="" id="{EBFD68E2-3321-4BCD-A751-C71B2CBB33BA}"/>
              </a:ext>
            </a:extLst>
          </p:cNvPr>
          <p:cNvSpPr/>
          <p:nvPr/>
        </p:nvSpPr>
        <p:spPr bwMode="auto">
          <a:xfrm>
            <a:off x="0" y="249238"/>
            <a:ext cx="8991600" cy="4937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7" name="Freeform 6">
            <a:extLst>
              <a:ext uri="{FF2B5EF4-FFF2-40B4-BE49-F238E27FC236}">
                <a16:creationId xmlns:a16="http://schemas.microsoft.com/office/drawing/2014/main" xmlns="" id="{F20B7AF8-0334-4C4A-9EDF-51D6AA9601F6}"/>
              </a:ext>
            </a:extLst>
          </p:cNvPr>
          <p:cNvSpPr>
            <a:spLocks/>
          </p:cNvSpPr>
          <p:nvPr/>
        </p:nvSpPr>
        <p:spPr bwMode="auto">
          <a:xfrm>
            <a:off x="6159500" y="256854"/>
            <a:ext cx="2984500" cy="493157"/>
          </a:xfrm>
          <a:custGeom>
            <a:avLst/>
            <a:gdLst>
              <a:gd name="T0" fmla="*/ 0 w 4753"/>
              <a:gd name="T1" fmla="*/ 0 h 2852"/>
              <a:gd name="T2" fmla="*/ 1672420769 w 4753"/>
              <a:gd name="T3" fmla="*/ 0 h 2852"/>
              <a:gd name="T4" fmla="*/ 1672420769 w 4753"/>
              <a:gd name="T5" fmla="*/ 326932089 h 2852"/>
              <a:gd name="T6" fmla="*/ 0 w 4753"/>
              <a:gd name="T7" fmla="*/ 326932089 h 2852"/>
              <a:gd name="T8" fmla="*/ 0 w 4753"/>
              <a:gd name="T9" fmla="*/ 218719029 h 2852"/>
              <a:gd name="T10" fmla="*/ 114004473 w 4753"/>
              <a:gd name="T11" fmla="*/ 163466045 h 2852"/>
              <a:gd name="T12" fmla="*/ 0 w 4753"/>
              <a:gd name="T13" fmla="*/ 108213102 h 2852"/>
              <a:gd name="T14" fmla="*/ 0 w 4753"/>
              <a:gd name="T15" fmla="*/ 0 h 285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753"/>
              <a:gd name="T25" fmla="*/ 0 h 2852"/>
              <a:gd name="T26" fmla="*/ 4753 w 4753"/>
              <a:gd name="T27" fmla="*/ 2852 h 285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753" h="2852">
                <a:moveTo>
                  <a:pt x="0" y="0"/>
                </a:moveTo>
                <a:lnTo>
                  <a:pt x="4753" y="0"/>
                </a:lnTo>
                <a:lnTo>
                  <a:pt x="4753" y="2852"/>
                </a:lnTo>
                <a:lnTo>
                  <a:pt x="0" y="2852"/>
                </a:lnTo>
                <a:lnTo>
                  <a:pt x="0" y="1908"/>
                </a:lnTo>
                <a:lnTo>
                  <a:pt x="324" y="1426"/>
                </a:lnTo>
                <a:lnTo>
                  <a:pt x="0" y="944"/>
                </a:lnTo>
                <a:lnTo>
                  <a:pt x="0" y="0"/>
                </a:lnTo>
                <a:close/>
              </a:path>
            </a:pathLst>
          </a:custGeom>
          <a:solidFill>
            <a:srgbClr val="99CC00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" name="TextBox 91">
            <a:extLst>
              <a:ext uri="{FF2B5EF4-FFF2-40B4-BE49-F238E27FC236}">
                <a16:creationId xmlns:a16="http://schemas.microsoft.com/office/drawing/2014/main" xmlns="" id="{E5BFA64B-50E1-4EB1-8185-55FDC1D46AE0}"/>
              </a:ext>
            </a:extLst>
          </p:cNvPr>
          <p:cNvSpPr txBox="1"/>
          <p:nvPr/>
        </p:nvSpPr>
        <p:spPr bwMode="auto">
          <a:xfrm>
            <a:off x="6384120" y="209012"/>
            <a:ext cx="2759880" cy="4542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+mn-lt"/>
              </a:rPr>
              <a:t>SISTEMA DE GESTIÓN AMBIENTAL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DF09BFA0-6887-4E70-8ACF-46188CD19842}"/>
              </a:ext>
            </a:extLst>
          </p:cNvPr>
          <p:cNvSpPr txBox="1"/>
          <p:nvPr/>
        </p:nvSpPr>
        <p:spPr>
          <a:xfrm>
            <a:off x="370070" y="1287835"/>
            <a:ext cx="20313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dirty="0">
                <a:solidFill>
                  <a:schemeClr val="accent1"/>
                </a:solidFill>
                <a:latin typeface="+mn-lt"/>
              </a:rPr>
              <a:t>VERTIDOS		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xmlns="" id="{5978278D-3039-4B19-B8DE-A6EE55D007B9}"/>
              </a:ext>
            </a:extLst>
          </p:cNvPr>
          <p:cNvSpPr txBox="1"/>
          <p:nvPr/>
        </p:nvSpPr>
        <p:spPr>
          <a:xfrm>
            <a:off x="370070" y="1598749"/>
            <a:ext cx="8305799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  <a:t>Acciones para reducir las emisiones:</a:t>
            </a:r>
          </a:p>
          <a:p>
            <a:pPr marL="285750" indent="-285750" algn="just" fontAlgn="auto">
              <a:spcBef>
                <a:spcPts val="600"/>
              </a:spcBef>
              <a:spcAft>
                <a:spcPts val="0"/>
              </a:spcAft>
              <a:buClr>
                <a:srgbClr val="ED7D31"/>
              </a:buClr>
              <a:buFont typeface="Arial" panose="020B0604020202020204" pitchFamily="34" charset="0"/>
              <a:buChar char="•"/>
              <a:defRPr/>
            </a:pPr>
            <a:r>
              <a:rPr lang="es-ES" sz="1400" dirty="0">
                <a:solidFill>
                  <a:prstClr val="black"/>
                </a:solidFill>
                <a:latin typeface="Calibri" panose="020F0502020204030204"/>
              </a:rPr>
              <a:t>Mantener los equipos de climatización / calefacción, para evitar fugas de gases refrigerantes, altamente contaminantes.</a:t>
            </a:r>
          </a:p>
          <a:p>
            <a:pPr marL="285750" indent="-285750" algn="just" fontAlgn="auto">
              <a:spcBef>
                <a:spcPts val="600"/>
              </a:spcBef>
              <a:spcAft>
                <a:spcPts val="0"/>
              </a:spcAft>
              <a:buClr>
                <a:srgbClr val="ED7D31"/>
              </a:buClr>
              <a:buFont typeface="Arial" panose="020B0604020202020204" pitchFamily="34" charset="0"/>
              <a:buChar char="•"/>
              <a:defRPr/>
            </a:pPr>
            <a:r>
              <a:rPr lang="es-ES" sz="1400" dirty="0">
                <a:solidFill>
                  <a:prstClr val="black"/>
                </a:solidFill>
                <a:latin typeface="Calibri" panose="020F0502020204030204"/>
              </a:rPr>
              <a:t>Evitar el uso de aerosoles, los gases de propulsión son considerados nocivos.</a:t>
            </a:r>
          </a:p>
          <a:p>
            <a:pPr marL="285750" indent="-285750" algn="just" fontAlgn="auto">
              <a:spcBef>
                <a:spcPts val="600"/>
              </a:spcBef>
              <a:spcAft>
                <a:spcPts val="0"/>
              </a:spcAft>
              <a:buClr>
                <a:srgbClr val="ED7D31"/>
              </a:buClr>
              <a:buFont typeface="Arial" panose="020B0604020202020204" pitchFamily="34" charset="0"/>
              <a:buChar char="•"/>
              <a:defRPr/>
            </a:pPr>
            <a:r>
              <a:rPr lang="es-ES" sz="1400" dirty="0">
                <a:solidFill>
                  <a:prstClr val="black"/>
                </a:solidFill>
                <a:latin typeface="Calibri" panose="020F0502020204030204"/>
              </a:rPr>
              <a:t>Atender y controlar el ruido generado por los equipos auxiliares, puede ser causa de mal funcionamiento y puede generar molestias evitables.</a:t>
            </a:r>
          </a:p>
          <a:p>
            <a:pPr marL="285750" indent="-285750" algn="just" fontAlgn="auto">
              <a:spcBef>
                <a:spcPts val="600"/>
              </a:spcBef>
              <a:spcAft>
                <a:spcPts val="0"/>
              </a:spcAft>
              <a:buClr>
                <a:srgbClr val="ED7D31"/>
              </a:buClr>
              <a:buFont typeface="Arial" panose="020B0604020202020204" pitchFamily="34" charset="0"/>
              <a:buChar char="•"/>
              <a:defRPr/>
            </a:pPr>
            <a:r>
              <a:rPr lang="es-ES" sz="1400" dirty="0">
                <a:solidFill>
                  <a:prstClr val="black"/>
                </a:solidFill>
                <a:latin typeface="Calibri" panose="020F0502020204030204"/>
              </a:rPr>
              <a:t>Evitar los desplazamientos innecesarios y promover el videoconferencias siempre que sea posible. </a:t>
            </a:r>
          </a:p>
          <a:p>
            <a:pPr marL="285750" indent="-285750" algn="just" fontAlgn="auto">
              <a:spcBef>
                <a:spcPts val="600"/>
              </a:spcBef>
              <a:spcAft>
                <a:spcPts val="0"/>
              </a:spcAft>
              <a:buClr>
                <a:srgbClr val="ED7D31"/>
              </a:buClr>
              <a:buFont typeface="Arial" panose="020B0604020202020204" pitchFamily="34" charset="0"/>
              <a:buChar char="•"/>
              <a:defRPr/>
            </a:pPr>
            <a:r>
              <a:rPr lang="es-ES" sz="1400" dirty="0">
                <a:solidFill>
                  <a:prstClr val="black"/>
                </a:solidFill>
                <a:latin typeface="Calibri" panose="020F0502020204030204"/>
              </a:rPr>
              <a:t>Promover el uso del transporte público</a:t>
            </a:r>
          </a:p>
          <a:p>
            <a:pPr marL="285750" indent="-285750" algn="just" fontAlgn="auto">
              <a:spcBef>
                <a:spcPts val="600"/>
              </a:spcBef>
              <a:spcAft>
                <a:spcPts val="0"/>
              </a:spcAft>
              <a:buClr>
                <a:srgbClr val="ED7D31"/>
              </a:buClr>
              <a:buFont typeface="Arial" panose="020B0604020202020204" pitchFamily="34" charset="0"/>
              <a:buChar char="•"/>
              <a:defRPr/>
            </a:pPr>
            <a:r>
              <a:rPr lang="es-ES" sz="1400" dirty="0">
                <a:solidFill>
                  <a:prstClr val="black"/>
                </a:solidFill>
                <a:latin typeface="Calibri" panose="020F0502020204030204"/>
              </a:rPr>
              <a:t>Realizar un mantenimiento adecuado de los vehículos para no superar los niveles reglamentarios de ruido,  vibraciones y emisión de gases.</a:t>
            </a:r>
          </a:p>
          <a:p>
            <a:pPr marL="285750" indent="-285750" algn="just" fontAlgn="auto">
              <a:spcBef>
                <a:spcPts val="600"/>
              </a:spcBef>
              <a:spcAft>
                <a:spcPts val="0"/>
              </a:spcAft>
              <a:buClr>
                <a:srgbClr val="ED7D31"/>
              </a:buClr>
              <a:buFont typeface="Arial" panose="020B0604020202020204" pitchFamily="34" charset="0"/>
              <a:buChar char="•"/>
              <a:defRPr/>
            </a:pPr>
            <a:r>
              <a:rPr lang="es-ES" sz="1400" dirty="0">
                <a:solidFill>
                  <a:prstClr val="black"/>
                </a:solidFill>
                <a:latin typeface="Calibri" panose="020F0502020204030204"/>
              </a:rPr>
              <a:t>Realizar todas las revisiones e inspecciones de vehículos que establezca la legislación vigente y las especificaciones de los fabricantes.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D7D3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es-ES" sz="14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10" name="Gráfico 9" descr="Salpicadura contorno">
            <a:extLst>
              <a:ext uri="{FF2B5EF4-FFF2-40B4-BE49-F238E27FC236}">
                <a16:creationId xmlns:a16="http://schemas.microsoft.com/office/drawing/2014/main" xmlns="" id="{0D081CCC-414E-42A6-AA65-2F4ECF3F32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4495800" y="1244750"/>
            <a:ext cx="494713" cy="494713"/>
          </a:xfrm>
          <a:prstGeom prst="rect">
            <a:avLst/>
          </a:prstGeom>
        </p:spPr>
      </p:pic>
      <p:pic>
        <p:nvPicPr>
          <p:cNvPr id="12" name="Gráfico 11" descr="Onda contorno">
            <a:extLst>
              <a:ext uri="{FF2B5EF4-FFF2-40B4-BE49-F238E27FC236}">
                <a16:creationId xmlns:a16="http://schemas.microsoft.com/office/drawing/2014/main" xmlns="" id="{165C8EAA-029E-4A69-80B7-FB68EFFC891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5101660" y="1226329"/>
            <a:ext cx="494713" cy="494713"/>
          </a:xfrm>
          <a:prstGeom prst="rect">
            <a:avLst/>
          </a:prstGeom>
        </p:spPr>
      </p:pic>
      <p:sp>
        <p:nvSpPr>
          <p:cNvPr id="11" name="Rectangle 4">
            <a:extLst>
              <a:ext uri="{FF2B5EF4-FFF2-40B4-BE49-F238E27FC236}">
                <a16:creationId xmlns:a16="http://schemas.microsoft.com/office/drawing/2014/main" xmlns="" id="{0B114051-884F-458F-B4D8-20095F4591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872289"/>
            <a:ext cx="4495800" cy="40944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square" lIns="67500" tIns="35100" rIns="67500" bIns="3510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s-ES_tradnl" sz="2200" b="1" dirty="0">
                <a:solidFill>
                  <a:srgbClr val="99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Buenas prácticas ambientales</a:t>
            </a:r>
            <a:endParaRPr lang="es-ES" sz="2200" b="1" dirty="0">
              <a:solidFill>
                <a:srgbClr val="99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93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Marcador de número de diapositiva 1">
            <a:extLst>
              <a:ext uri="{FF2B5EF4-FFF2-40B4-BE49-F238E27FC236}">
                <a16:creationId xmlns:a16="http://schemas.microsoft.com/office/drawing/2014/main" xmlns="" id="{55FA4260-B414-4F04-A40C-50108F200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05600" y="4811713"/>
            <a:ext cx="2133600" cy="274637"/>
          </a:xfrm>
        </p:spPr>
        <p:txBody>
          <a:bodyPr/>
          <a:lstStyle/>
          <a:p>
            <a:pPr>
              <a:defRPr/>
            </a:pPr>
            <a:fld id="{62296514-C848-43E7-8511-51166DC6645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6" name="Rectangle 90">
            <a:extLst>
              <a:ext uri="{FF2B5EF4-FFF2-40B4-BE49-F238E27FC236}">
                <a16:creationId xmlns:a16="http://schemas.microsoft.com/office/drawing/2014/main" xmlns="" id="{EBFD68E2-3321-4BCD-A751-C71B2CBB33BA}"/>
              </a:ext>
            </a:extLst>
          </p:cNvPr>
          <p:cNvSpPr/>
          <p:nvPr/>
        </p:nvSpPr>
        <p:spPr bwMode="auto">
          <a:xfrm>
            <a:off x="0" y="249238"/>
            <a:ext cx="8991600" cy="4937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7" name="Freeform 6">
            <a:extLst>
              <a:ext uri="{FF2B5EF4-FFF2-40B4-BE49-F238E27FC236}">
                <a16:creationId xmlns:a16="http://schemas.microsoft.com/office/drawing/2014/main" xmlns="" id="{F20B7AF8-0334-4C4A-9EDF-51D6AA9601F6}"/>
              </a:ext>
            </a:extLst>
          </p:cNvPr>
          <p:cNvSpPr>
            <a:spLocks/>
          </p:cNvSpPr>
          <p:nvPr/>
        </p:nvSpPr>
        <p:spPr bwMode="auto">
          <a:xfrm>
            <a:off x="6159500" y="256854"/>
            <a:ext cx="2984500" cy="493157"/>
          </a:xfrm>
          <a:custGeom>
            <a:avLst/>
            <a:gdLst>
              <a:gd name="T0" fmla="*/ 0 w 4753"/>
              <a:gd name="T1" fmla="*/ 0 h 2852"/>
              <a:gd name="T2" fmla="*/ 1672420769 w 4753"/>
              <a:gd name="T3" fmla="*/ 0 h 2852"/>
              <a:gd name="T4" fmla="*/ 1672420769 w 4753"/>
              <a:gd name="T5" fmla="*/ 326932089 h 2852"/>
              <a:gd name="T6" fmla="*/ 0 w 4753"/>
              <a:gd name="T7" fmla="*/ 326932089 h 2852"/>
              <a:gd name="T8" fmla="*/ 0 w 4753"/>
              <a:gd name="T9" fmla="*/ 218719029 h 2852"/>
              <a:gd name="T10" fmla="*/ 114004473 w 4753"/>
              <a:gd name="T11" fmla="*/ 163466045 h 2852"/>
              <a:gd name="T12" fmla="*/ 0 w 4753"/>
              <a:gd name="T13" fmla="*/ 108213102 h 2852"/>
              <a:gd name="T14" fmla="*/ 0 w 4753"/>
              <a:gd name="T15" fmla="*/ 0 h 285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753"/>
              <a:gd name="T25" fmla="*/ 0 h 2852"/>
              <a:gd name="T26" fmla="*/ 4753 w 4753"/>
              <a:gd name="T27" fmla="*/ 2852 h 285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753" h="2852">
                <a:moveTo>
                  <a:pt x="0" y="0"/>
                </a:moveTo>
                <a:lnTo>
                  <a:pt x="4753" y="0"/>
                </a:lnTo>
                <a:lnTo>
                  <a:pt x="4753" y="2852"/>
                </a:lnTo>
                <a:lnTo>
                  <a:pt x="0" y="2852"/>
                </a:lnTo>
                <a:lnTo>
                  <a:pt x="0" y="1908"/>
                </a:lnTo>
                <a:lnTo>
                  <a:pt x="324" y="1426"/>
                </a:lnTo>
                <a:lnTo>
                  <a:pt x="0" y="944"/>
                </a:lnTo>
                <a:lnTo>
                  <a:pt x="0" y="0"/>
                </a:lnTo>
                <a:close/>
              </a:path>
            </a:pathLst>
          </a:custGeom>
          <a:solidFill>
            <a:srgbClr val="99CC00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" name="TextBox 91">
            <a:extLst>
              <a:ext uri="{FF2B5EF4-FFF2-40B4-BE49-F238E27FC236}">
                <a16:creationId xmlns:a16="http://schemas.microsoft.com/office/drawing/2014/main" xmlns="" id="{E5BFA64B-50E1-4EB1-8185-55FDC1D46AE0}"/>
              </a:ext>
            </a:extLst>
          </p:cNvPr>
          <p:cNvSpPr txBox="1"/>
          <p:nvPr/>
        </p:nvSpPr>
        <p:spPr bwMode="auto">
          <a:xfrm>
            <a:off x="6384120" y="209012"/>
            <a:ext cx="2759880" cy="4542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+mn-lt"/>
              </a:rPr>
              <a:t>SISTEMA DE GESTIÓN AMBIENTAL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DF09BFA0-6887-4E70-8ACF-46188CD19842}"/>
              </a:ext>
            </a:extLst>
          </p:cNvPr>
          <p:cNvSpPr txBox="1"/>
          <p:nvPr/>
        </p:nvSpPr>
        <p:spPr>
          <a:xfrm>
            <a:off x="370070" y="1287835"/>
            <a:ext cx="29546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dirty="0">
                <a:solidFill>
                  <a:schemeClr val="accent2"/>
                </a:solidFill>
                <a:latin typeface="+mn-lt"/>
              </a:rPr>
              <a:t>EMISIONES 	</a:t>
            </a:r>
            <a:r>
              <a:rPr lang="es-ES" sz="1600" b="1" dirty="0">
                <a:solidFill>
                  <a:schemeClr val="accent1"/>
                </a:solidFill>
                <a:latin typeface="+mn-lt"/>
              </a:rPr>
              <a:t>	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xmlns="" id="{5978278D-3039-4B19-B8DE-A6EE55D007B9}"/>
              </a:ext>
            </a:extLst>
          </p:cNvPr>
          <p:cNvSpPr txBox="1"/>
          <p:nvPr/>
        </p:nvSpPr>
        <p:spPr>
          <a:xfrm>
            <a:off x="370070" y="1598749"/>
            <a:ext cx="8305799" cy="27853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  <a:t>Acciones para reducir las emisiones:</a:t>
            </a:r>
          </a:p>
          <a:p>
            <a:pPr marL="285750" indent="-285750" algn="just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s-ES" sz="1400" dirty="0">
                <a:solidFill>
                  <a:prstClr val="black"/>
                </a:solidFill>
                <a:latin typeface="Calibri" panose="020F0502020204030204"/>
              </a:rPr>
              <a:t>Mantener los equipos de climatización / calefacción, para evitar fugas de gases refrigerantes, altamente contaminantes.</a:t>
            </a:r>
          </a:p>
          <a:p>
            <a:pPr marL="285750" indent="-285750" algn="just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s-ES" sz="1400" dirty="0">
                <a:solidFill>
                  <a:prstClr val="black"/>
                </a:solidFill>
                <a:latin typeface="Calibri" panose="020F0502020204030204"/>
              </a:rPr>
              <a:t>Evitar el uso de aerosoles, los gases de propulsión son considerados nocivos.</a:t>
            </a:r>
          </a:p>
          <a:p>
            <a:pPr marL="285750" indent="-285750" algn="just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s-ES" sz="1400" dirty="0">
                <a:solidFill>
                  <a:prstClr val="black"/>
                </a:solidFill>
                <a:latin typeface="Calibri" panose="020F0502020204030204"/>
              </a:rPr>
              <a:t>Atender y controlar el ruido generado por los equipos auxiliares, puede ser causa de mal funcionamiento y puede generar molestias evitables.</a:t>
            </a:r>
          </a:p>
          <a:p>
            <a:pPr marL="285750" indent="-285750" algn="just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s-ES" sz="1400" dirty="0">
                <a:solidFill>
                  <a:prstClr val="black"/>
                </a:solidFill>
                <a:latin typeface="Calibri" panose="020F0502020204030204"/>
              </a:rPr>
              <a:t>Evitar los desplazamientos innecesarios y promover el videoconferencias siempre que sea posible. </a:t>
            </a:r>
          </a:p>
          <a:p>
            <a:pPr marL="285750" indent="-285750" algn="just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s-ES" sz="1400" dirty="0">
                <a:solidFill>
                  <a:prstClr val="black"/>
                </a:solidFill>
                <a:latin typeface="Calibri" panose="020F0502020204030204"/>
              </a:rPr>
              <a:t>Promover el uso del transporte público</a:t>
            </a:r>
          </a:p>
          <a:p>
            <a:pPr marL="285750" indent="-285750" algn="just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s-ES" sz="1400" dirty="0">
                <a:solidFill>
                  <a:prstClr val="black"/>
                </a:solidFill>
                <a:latin typeface="Calibri" panose="020F0502020204030204"/>
              </a:rPr>
              <a:t>Promover el uso de vehículos eléctricos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ED7D3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es-ES" sz="14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11" name="Gráfico 10" descr="Producción con relleno sólido">
            <a:extLst>
              <a:ext uri="{FF2B5EF4-FFF2-40B4-BE49-F238E27FC236}">
                <a16:creationId xmlns:a16="http://schemas.microsoft.com/office/drawing/2014/main" xmlns="" id="{B3005B7B-3A11-41C1-9BB9-BD46D7B0C2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4535563" y="946598"/>
            <a:ext cx="682473" cy="682473"/>
          </a:xfrm>
          <a:prstGeom prst="rect">
            <a:avLst/>
          </a:prstGeom>
        </p:spPr>
      </p:pic>
      <p:sp>
        <p:nvSpPr>
          <p:cNvPr id="10" name="Rectangle 4">
            <a:extLst>
              <a:ext uri="{FF2B5EF4-FFF2-40B4-BE49-F238E27FC236}">
                <a16:creationId xmlns:a16="http://schemas.microsoft.com/office/drawing/2014/main" xmlns="" id="{6CBE1E38-773A-44D5-A1F7-866CF5D5A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872289"/>
            <a:ext cx="4495800" cy="40944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square" lIns="67500" tIns="35100" rIns="67500" bIns="3510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s-ES_tradnl" sz="2200" b="1" dirty="0">
                <a:solidFill>
                  <a:srgbClr val="99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Buenas prácticas ambientales</a:t>
            </a:r>
            <a:endParaRPr lang="es-ES" sz="2200" b="1" dirty="0">
              <a:solidFill>
                <a:srgbClr val="99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485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Marcador de número de diapositiva 1">
            <a:extLst>
              <a:ext uri="{FF2B5EF4-FFF2-40B4-BE49-F238E27FC236}">
                <a16:creationId xmlns:a16="http://schemas.microsoft.com/office/drawing/2014/main" xmlns="" id="{55FA4260-B414-4F04-A40C-50108F200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05600" y="4811713"/>
            <a:ext cx="2133600" cy="274637"/>
          </a:xfrm>
        </p:spPr>
        <p:txBody>
          <a:bodyPr/>
          <a:lstStyle/>
          <a:p>
            <a:pPr>
              <a:defRPr/>
            </a:pPr>
            <a:fld id="{62296514-C848-43E7-8511-51166DC6645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6" name="Rectangle 90">
            <a:extLst>
              <a:ext uri="{FF2B5EF4-FFF2-40B4-BE49-F238E27FC236}">
                <a16:creationId xmlns:a16="http://schemas.microsoft.com/office/drawing/2014/main" xmlns="" id="{EBFD68E2-3321-4BCD-A751-C71B2CBB33BA}"/>
              </a:ext>
            </a:extLst>
          </p:cNvPr>
          <p:cNvSpPr/>
          <p:nvPr/>
        </p:nvSpPr>
        <p:spPr bwMode="auto">
          <a:xfrm>
            <a:off x="0" y="249238"/>
            <a:ext cx="8991600" cy="4937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7" name="Freeform 6">
            <a:extLst>
              <a:ext uri="{FF2B5EF4-FFF2-40B4-BE49-F238E27FC236}">
                <a16:creationId xmlns:a16="http://schemas.microsoft.com/office/drawing/2014/main" xmlns="" id="{F20B7AF8-0334-4C4A-9EDF-51D6AA9601F6}"/>
              </a:ext>
            </a:extLst>
          </p:cNvPr>
          <p:cNvSpPr>
            <a:spLocks/>
          </p:cNvSpPr>
          <p:nvPr/>
        </p:nvSpPr>
        <p:spPr bwMode="auto">
          <a:xfrm>
            <a:off x="6159500" y="256854"/>
            <a:ext cx="2984500" cy="493157"/>
          </a:xfrm>
          <a:custGeom>
            <a:avLst/>
            <a:gdLst>
              <a:gd name="T0" fmla="*/ 0 w 4753"/>
              <a:gd name="T1" fmla="*/ 0 h 2852"/>
              <a:gd name="T2" fmla="*/ 1672420769 w 4753"/>
              <a:gd name="T3" fmla="*/ 0 h 2852"/>
              <a:gd name="T4" fmla="*/ 1672420769 w 4753"/>
              <a:gd name="T5" fmla="*/ 326932089 h 2852"/>
              <a:gd name="T6" fmla="*/ 0 w 4753"/>
              <a:gd name="T7" fmla="*/ 326932089 h 2852"/>
              <a:gd name="T8" fmla="*/ 0 w 4753"/>
              <a:gd name="T9" fmla="*/ 218719029 h 2852"/>
              <a:gd name="T10" fmla="*/ 114004473 w 4753"/>
              <a:gd name="T11" fmla="*/ 163466045 h 2852"/>
              <a:gd name="T12" fmla="*/ 0 w 4753"/>
              <a:gd name="T13" fmla="*/ 108213102 h 2852"/>
              <a:gd name="T14" fmla="*/ 0 w 4753"/>
              <a:gd name="T15" fmla="*/ 0 h 285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753"/>
              <a:gd name="T25" fmla="*/ 0 h 2852"/>
              <a:gd name="T26" fmla="*/ 4753 w 4753"/>
              <a:gd name="T27" fmla="*/ 2852 h 285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753" h="2852">
                <a:moveTo>
                  <a:pt x="0" y="0"/>
                </a:moveTo>
                <a:lnTo>
                  <a:pt x="4753" y="0"/>
                </a:lnTo>
                <a:lnTo>
                  <a:pt x="4753" y="2852"/>
                </a:lnTo>
                <a:lnTo>
                  <a:pt x="0" y="2852"/>
                </a:lnTo>
                <a:lnTo>
                  <a:pt x="0" y="1908"/>
                </a:lnTo>
                <a:lnTo>
                  <a:pt x="324" y="1426"/>
                </a:lnTo>
                <a:lnTo>
                  <a:pt x="0" y="944"/>
                </a:lnTo>
                <a:lnTo>
                  <a:pt x="0" y="0"/>
                </a:lnTo>
                <a:close/>
              </a:path>
            </a:pathLst>
          </a:custGeom>
          <a:solidFill>
            <a:srgbClr val="99CC00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" name="TextBox 91">
            <a:extLst>
              <a:ext uri="{FF2B5EF4-FFF2-40B4-BE49-F238E27FC236}">
                <a16:creationId xmlns:a16="http://schemas.microsoft.com/office/drawing/2014/main" xmlns="" id="{E5BFA64B-50E1-4EB1-8185-55FDC1D46AE0}"/>
              </a:ext>
            </a:extLst>
          </p:cNvPr>
          <p:cNvSpPr txBox="1"/>
          <p:nvPr/>
        </p:nvSpPr>
        <p:spPr bwMode="auto">
          <a:xfrm>
            <a:off x="6384120" y="209012"/>
            <a:ext cx="2759880" cy="4542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+mn-lt"/>
              </a:rPr>
              <a:t>SISTEMA DE GESTIÓN AMBIENTAL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DF09BFA0-6887-4E70-8ACF-46188CD19842}"/>
              </a:ext>
            </a:extLst>
          </p:cNvPr>
          <p:cNvSpPr txBox="1"/>
          <p:nvPr/>
        </p:nvSpPr>
        <p:spPr>
          <a:xfrm>
            <a:off x="370070" y="1287835"/>
            <a:ext cx="29546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dirty="0">
                <a:solidFill>
                  <a:schemeClr val="accent2"/>
                </a:solidFill>
                <a:latin typeface="+mn-lt"/>
              </a:rPr>
              <a:t>EMISIONES 	</a:t>
            </a:r>
            <a:r>
              <a:rPr lang="es-ES" sz="1600" b="1" dirty="0">
                <a:solidFill>
                  <a:schemeClr val="accent1"/>
                </a:solidFill>
                <a:latin typeface="+mn-lt"/>
              </a:rPr>
              <a:t>	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xmlns="" id="{5978278D-3039-4B19-B8DE-A6EE55D007B9}"/>
              </a:ext>
            </a:extLst>
          </p:cNvPr>
          <p:cNvSpPr txBox="1"/>
          <p:nvPr/>
        </p:nvSpPr>
        <p:spPr>
          <a:xfrm>
            <a:off x="370070" y="1598749"/>
            <a:ext cx="8305799" cy="29392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  <a:t>Acciones para reducir las emisiones:</a:t>
            </a:r>
          </a:p>
          <a:p>
            <a:pPr marL="285750" indent="-285750" algn="just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s-ES" sz="1400" dirty="0">
                <a:solidFill>
                  <a:prstClr val="black"/>
                </a:solidFill>
                <a:latin typeface="Calibri" panose="020F0502020204030204"/>
              </a:rPr>
              <a:t>Únicamente utilizar el claxon en situaciones de necesidad</a:t>
            </a:r>
          </a:p>
          <a:p>
            <a:pPr marL="285750" indent="-285750" algn="just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s-ES" sz="1400" dirty="0">
                <a:solidFill>
                  <a:prstClr val="black"/>
                </a:solidFill>
                <a:latin typeface="Calibri" panose="020F0502020204030204"/>
              </a:rPr>
              <a:t>Evitar transmitir al exterior altos niveles de ruido (radio)</a:t>
            </a:r>
          </a:p>
          <a:p>
            <a:pPr marL="285750" indent="-285750" algn="just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s-ES" sz="1400" dirty="0">
                <a:solidFill>
                  <a:prstClr val="black"/>
                </a:solidFill>
                <a:latin typeface="Calibri" panose="020F0502020204030204"/>
              </a:rPr>
              <a:t>Evitar prácticas de conducción ruidosa (acelerar bruscamente, forzar la marcha en pendientes, etc.)</a:t>
            </a:r>
          </a:p>
          <a:p>
            <a:pPr marL="285750" indent="-285750" algn="just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s-ES" sz="1400" dirty="0">
                <a:solidFill>
                  <a:prstClr val="black"/>
                </a:solidFill>
                <a:latin typeface="Calibri" panose="020F0502020204030204"/>
              </a:rPr>
              <a:t>En el arranque,  no dejar el coche calentando en posición parada</a:t>
            </a:r>
          </a:p>
          <a:p>
            <a:pPr marL="285750" indent="-285750" algn="just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s-ES" sz="1400" dirty="0">
                <a:solidFill>
                  <a:prstClr val="black"/>
                </a:solidFill>
                <a:latin typeface="Calibri" panose="020F0502020204030204"/>
              </a:rPr>
              <a:t>Parar el motor cuando el vehículo va a estar detenido más de 30 segundos</a:t>
            </a:r>
          </a:p>
          <a:p>
            <a:pPr marL="285750" indent="-285750" algn="just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s-ES" sz="1400" dirty="0">
                <a:solidFill>
                  <a:prstClr val="black"/>
                </a:solidFill>
                <a:latin typeface="Calibri" panose="020F0502020204030204"/>
              </a:rPr>
              <a:t>Circular con marchas largas siempre que sea posible</a:t>
            </a:r>
          </a:p>
          <a:p>
            <a:pPr marL="285750" indent="-285750" algn="just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s-ES" sz="1400" dirty="0">
                <a:solidFill>
                  <a:prstClr val="black"/>
                </a:solidFill>
                <a:latin typeface="Calibri" panose="020F0502020204030204"/>
              </a:rPr>
              <a:t>Evitar frenazos y acelerones</a:t>
            </a:r>
          </a:p>
          <a:p>
            <a:pPr marL="285750" indent="-285750" algn="just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s-ES" sz="1400" dirty="0">
                <a:solidFill>
                  <a:prstClr val="black"/>
                </a:solidFill>
                <a:latin typeface="Calibri" panose="020F0502020204030204"/>
              </a:rPr>
              <a:t>Evitar velocidades demasiado altas </a:t>
            </a:r>
          </a:p>
          <a:p>
            <a:pPr marL="285750" indent="-285750" algn="just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s-ES" sz="1400" dirty="0">
                <a:solidFill>
                  <a:prstClr val="black"/>
                </a:solidFill>
                <a:latin typeface="Calibri" panose="020F0502020204030204"/>
              </a:rPr>
              <a:t>A más de 50 km/h circular con las ventanillas cerradas </a:t>
            </a:r>
            <a:endParaRPr lang="es-ES" sz="1400" dirty="0">
              <a:solidFill>
                <a:prstClr val="black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11" name="Gráfico 10" descr="Producción con relleno sólido">
            <a:extLst>
              <a:ext uri="{FF2B5EF4-FFF2-40B4-BE49-F238E27FC236}">
                <a16:creationId xmlns:a16="http://schemas.microsoft.com/office/drawing/2014/main" xmlns="" id="{B3005B7B-3A11-41C1-9BB9-BD46D7B0C2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4535563" y="946598"/>
            <a:ext cx="682473" cy="682473"/>
          </a:xfrm>
          <a:prstGeom prst="rect">
            <a:avLst/>
          </a:prstGeom>
        </p:spPr>
      </p:pic>
      <p:sp>
        <p:nvSpPr>
          <p:cNvPr id="10" name="Rectangle 4">
            <a:extLst>
              <a:ext uri="{FF2B5EF4-FFF2-40B4-BE49-F238E27FC236}">
                <a16:creationId xmlns:a16="http://schemas.microsoft.com/office/drawing/2014/main" xmlns="" id="{8720CBE8-8DDD-44EE-9395-7A9F729A04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872289"/>
            <a:ext cx="4495800" cy="40944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square" lIns="67500" tIns="35100" rIns="67500" bIns="3510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s-ES_tradnl" sz="2200" b="1" dirty="0">
                <a:solidFill>
                  <a:srgbClr val="99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Buenas prácticas ambientales</a:t>
            </a:r>
            <a:endParaRPr lang="es-ES" sz="2200" b="1" dirty="0">
              <a:solidFill>
                <a:srgbClr val="99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484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16078</TotalTime>
  <Words>1201</Words>
  <Application>Microsoft Office PowerPoint</Application>
  <PresentationFormat>Presentación en pantalla (16:9)</PresentationFormat>
  <Paragraphs>131</Paragraphs>
  <Slides>12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Calibri</vt:lpstr>
      <vt:lpstr>Lato</vt:lpstr>
      <vt:lpstr>Times New Roman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Mosarraf</dc:creator>
  <cp:lastModifiedBy>Hp 840 G3</cp:lastModifiedBy>
  <cp:revision>2413</cp:revision>
  <cp:lastPrinted>2022-10-17T10:00:34Z</cp:lastPrinted>
  <dcterms:created xsi:type="dcterms:W3CDTF">2014-07-17T06:49:11Z</dcterms:created>
  <dcterms:modified xsi:type="dcterms:W3CDTF">2022-10-17T10:01:00Z</dcterms:modified>
</cp:coreProperties>
</file>